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 id="2147483833" r:id="rId2"/>
    <p:sldMasterId id="2147483997" r:id="rId3"/>
  </p:sldMasterIdLst>
  <p:notesMasterIdLst>
    <p:notesMasterId r:id="rId43"/>
  </p:notesMasterIdLst>
  <p:handoutMasterIdLst>
    <p:handoutMasterId r:id="rId44"/>
  </p:handoutMasterIdLst>
  <p:sldIdLst>
    <p:sldId id="638" r:id="rId4"/>
    <p:sldId id="543" r:id="rId5"/>
    <p:sldId id="541" r:id="rId6"/>
    <p:sldId id="542" r:id="rId7"/>
    <p:sldId id="590" r:id="rId8"/>
    <p:sldId id="592" r:id="rId9"/>
    <p:sldId id="670" r:id="rId10"/>
    <p:sldId id="671" r:id="rId11"/>
    <p:sldId id="665" r:id="rId12"/>
    <p:sldId id="666" r:id="rId13"/>
    <p:sldId id="667" r:id="rId14"/>
    <p:sldId id="668" r:id="rId15"/>
    <p:sldId id="669" r:id="rId16"/>
    <p:sldId id="544" r:id="rId17"/>
    <p:sldId id="626" r:id="rId18"/>
    <p:sldId id="672" r:id="rId19"/>
    <p:sldId id="673" r:id="rId20"/>
    <p:sldId id="627" r:id="rId21"/>
    <p:sldId id="617" r:id="rId22"/>
    <p:sldId id="619" r:id="rId23"/>
    <p:sldId id="622" r:id="rId24"/>
    <p:sldId id="701" r:id="rId25"/>
    <p:sldId id="702" r:id="rId26"/>
    <p:sldId id="703" r:id="rId27"/>
    <p:sldId id="704" r:id="rId28"/>
    <p:sldId id="705" r:id="rId29"/>
    <p:sldId id="675" r:id="rId30"/>
    <p:sldId id="676" r:id="rId31"/>
    <p:sldId id="677" r:id="rId32"/>
    <p:sldId id="678" r:id="rId33"/>
    <p:sldId id="679" r:id="rId34"/>
    <p:sldId id="680" r:id="rId35"/>
    <p:sldId id="681" r:id="rId36"/>
    <p:sldId id="682" r:id="rId37"/>
    <p:sldId id="683" r:id="rId38"/>
    <p:sldId id="684" r:id="rId39"/>
    <p:sldId id="685" r:id="rId40"/>
    <p:sldId id="688" r:id="rId41"/>
    <p:sldId id="625" r:id="rId42"/>
  </p:sldIdLst>
  <p:sldSz cx="9144000" cy="6858000" type="screen4x3"/>
  <p:notesSz cx="6669088" cy="9872663"/>
  <p:defaultTextStyle>
    <a:defPPr>
      <a:defRPr lang="en-US"/>
    </a:defPPr>
    <a:lvl1pPr algn="ctr" rtl="0" fontAlgn="base">
      <a:spcBef>
        <a:spcPct val="0"/>
      </a:spcBef>
      <a:spcAft>
        <a:spcPct val="0"/>
      </a:spcAft>
      <a:defRPr sz="2400" b="1" kern="1200">
        <a:solidFill>
          <a:schemeClr val="tx1"/>
        </a:solidFill>
        <a:latin typeface="Tahoma" pitchFamily="34" charset="0"/>
        <a:ea typeface="+mn-ea"/>
        <a:cs typeface="+mn-cs"/>
      </a:defRPr>
    </a:lvl1pPr>
    <a:lvl2pPr marL="457200" algn="ctr" rtl="0" fontAlgn="base">
      <a:spcBef>
        <a:spcPct val="0"/>
      </a:spcBef>
      <a:spcAft>
        <a:spcPct val="0"/>
      </a:spcAft>
      <a:defRPr sz="2400" b="1" kern="1200">
        <a:solidFill>
          <a:schemeClr val="tx1"/>
        </a:solidFill>
        <a:latin typeface="Tahoma" pitchFamily="34" charset="0"/>
        <a:ea typeface="+mn-ea"/>
        <a:cs typeface="+mn-cs"/>
      </a:defRPr>
    </a:lvl2pPr>
    <a:lvl3pPr marL="914400" algn="ctr" rtl="0" fontAlgn="base">
      <a:spcBef>
        <a:spcPct val="0"/>
      </a:spcBef>
      <a:spcAft>
        <a:spcPct val="0"/>
      </a:spcAft>
      <a:defRPr sz="2400" b="1" kern="1200">
        <a:solidFill>
          <a:schemeClr val="tx1"/>
        </a:solidFill>
        <a:latin typeface="Tahoma" pitchFamily="34" charset="0"/>
        <a:ea typeface="+mn-ea"/>
        <a:cs typeface="+mn-cs"/>
      </a:defRPr>
    </a:lvl3pPr>
    <a:lvl4pPr marL="1371600" algn="ctr" rtl="0" fontAlgn="base">
      <a:spcBef>
        <a:spcPct val="0"/>
      </a:spcBef>
      <a:spcAft>
        <a:spcPct val="0"/>
      </a:spcAft>
      <a:defRPr sz="2400" b="1" kern="1200">
        <a:solidFill>
          <a:schemeClr val="tx1"/>
        </a:solidFill>
        <a:latin typeface="Tahoma" pitchFamily="34" charset="0"/>
        <a:ea typeface="+mn-ea"/>
        <a:cs typeface="+mn-cs"/>
      </a:defRPr>
    </a:lvl4pPr>
    <a:lvl5pPr marL="1828800" algn="ctr" rtl="0" fontAlgn="base">
      <a:spcBef>
        <a:spcPct val="0"/>
      </a:spcBef>
      <a:spcAft>
        <a:spcPct val="0"/>
      </a:spcAft>
      <a:defRPr sz="2400" b="1" kern="1200">
        <a:solidFill>
          <a:schemeClr val="tx1"/>
        </a:solidFill>
        <a:latin typeface="Tahoma" pitchFamily="34" charset="0"/>
        <a:ea typeface="+mn-ea"/>
        <a:cs typeface="+mn-cs"/>
      </a:defRPr>
    </a:lvl5pPr>
    <a:lvl6pPr marL="2286000" algn="l" defTabSz="914400" rtl="0" eaLnBrk="1" latinLnBrk="0" hangingPunct="1">
      <a:defRPr sz="2400" b="1" kern="1200">
        <a:solidFill>
          <a:schemeClr val="tx1"/>
        </a:solidFill>
        <a:latin typeface="Tahoma" pitchFamily="34" charset="0"/>
        <a:ea typeface="+mn-ea"/>
        <a:cs typeface="+mn-cs"/>
      </a:defRPr>
    </a:lvl6pPr>
    <a:lvl7pPr marL="2743200" algn="l" defTabSz="914400" rtl="0" eaLnBrk="1" latinLnBrk="0" hangingPunct="1">
      <a:defRPr sz="2400" b="1" kern="1200">
        <a:solidFill>
          <a:schemeClr val="tx1"/>
        </a:solidFill>
        <a:latin typeface="Tahoma" pitchFamily="34" charset="0"/>
        <a:ea typeface="+mn-ea"/>
        <a:cs typeface="+mn-cs"/>
      </a:defRPr>
    </a:lvl7pPr>
    <a:lvl8pPr marL="3200400" algn="l" defTabSz="914400" rtl="0" eaLnBrk="1" latinLnBrk="0" hangingPunct="1">
      <a:defRPr sz="2400" b="1" kern="1200">
        <a:solidFill>
          <a:schemeClr val="tx1"/>
        </a:solidFill>
        <a:latin typeface="Tahoma" pitchFamily="34" charset="0"/>
        <a:ea typeface="+mn-ea"/>
        <a:cs typeface="+mn-cs"/>
      </a:defRPr>
    </a:lvl8pPr>
    <a:lvl9pPr marL="3657600" algn="l" defTabSz="914400" rtl="0" eaLnBrk="1" latinLnBrk="0" hangingPunct="1">
      <a:defRPr sz="2400" b="1"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09C20"/>
    <a:srgbClr val="FF0000"/>
    <a:srgbClr val="99FF99"/>
    <a:srgbClr val="00CCFF"/>
    <a:srgbClr val="FF5050"/>
    <a:srgbClr val="006699"/>
    <a:srgbClr val="00B800"/>
    <a:srgbClr val="CC0000"/>
    <a:srgbClr val="66FF33"/>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0" autoAdjust="0"/>
    <p:restoredTop sz="93818" autoAdjust="0"/>
  </p:normalViewPr>
  <p:slideViewPr>
    <p:cSldViewPr>
      <p:cViewPr varScale="1">
        <p:scale>
          <a:sx n="68" d="100"/>
          <a:sy n="68" d="100"/>
        </p:scale>
        <p:origin x="-780" y="-108"/>
      </p:cViewPr>
      <p:guideLst>
        <p:guide orient="horz" pos="2160"/>
        <p:guide pos="2880"/>
      </p:guideLst>
    </p:cSldViewPr>
  </p:slideViewPr>
  <p:outlineViewPr>
    <p:cViewPr>
      <p:scale>
        <a:sx n="33" d="100"/>
        <a:sy n="33" d="100"/>
      </p:scale>
      <p:origin x="48" y="0"/>
    </p:cViewPr>
    <p:sldLst>
      <p:sld r:id="rId1" collapse="1"/>
      <p:sld r:id="rId2" collapse="1"/>
    </p:sldLst>
  </p:outlineViewPr>
  <p:notesTextViewPr>
    <p:cViewPr>
      <p:scale>
        <a:sx n="100" d="100"/>
        <a:sy n="100" d="100"/>
      </p:scale>
      <p:origin x="0" y="0"/>
    </p:cViewPr>
  </p:notesTextViewPr>
  <p:sorterViewPr>
    <p:cViewPr>
      <p:scale>
        <a:sx n="100" d="100"/>
        <a:sy n="100" d="100"/>
      </p:scale>
      <p:origin x="0" y="4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t" anchorCtr="0" compatLnSpc="1">
            <a:prstTxWarp prst="textNoShape">
              <a:avLst/>
            </a:prstTxWarp>
          </a:bodyPr>
          <a:lstStyle>
            <a:lvl1pPr algn="l">
              <a:defRPr sz="1200" b="0">
                <a:latin typeface="Times New Roman" pitchFamily="18" charset="0"/>
              </a:defRPr>
            </a:lvl1pPr>
          </a:lstStyle>
          <a:p>
            <a:pPr>
              <a:defRPr/>
            </a:pPr>
            <a:endParaRPr lang="it-IT"/>
          </a:p>
        </p:txBody>
      </p:sp>
      <p:sp>
        <p:nvSpPr>
          <p:cNvPr id="52227" name="Rectangle 3"/>
          <p:cNvSpPr>
            <a:spLocks noGrp="1" noChangeArrowheads="1"/>
          </p:cNvSpPr>
          <p:nvPr>
            <p:ph type="dt" sz="quarter" idx="1"/>
          </p:nvPr>
        </p:nvSpPr>
        <p:spPr bwMode="auto">
          <a:xfrm>
            <a:off x="3779838" y="0"/>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t" anchorCtr="0" compatLnSpc="1">
            <a:prstTxWarp prst="textNoShape">
              <a:avLst/>
            </a:prstTxWarp>
          </a:bodyPr>
          <a:lstStyle>
            <a:lvl1pPr algn="r">
              <a:defRPr sz="1200" b="0">
                <a:latin typeface="Times New Roman" pitchFamily="18" charset="0"/>
              </a:defRPr>
            </a:lvl1pPr>
          </a:lstStyle>
          <a:p>
            <a:pPr>
              <a:defRPr/>
            </a:pPr>
            <a:endParaRPr lang="it-IT"/>
          </a:p>
        </p:txBody>
      </p:sp>
      <p:sp>
        <p:nvSpPr>
          <p:cNvPr id="52228" name="Rectangle 4"/>
          <p:cNvSpPr>
            <a:spLocks noGrp="1" noChangeArrowheads="1"/>
          </p:cNvSpPr>
          <p:nvPr>
            <p:ph type="ftr" sz="quarter" idx="2"/>
          </p:nvPr>
        </p:nvSpPr>
        <p:spPr bwMode="auto">
          <a:xfrm>
            <a:off x="0" y="9378477"/>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b" anchorCtr="0" compatLnSpc="1">
            <a:prstTxWarp prst="textNoShape">
              <a:avLst/>
            </a:prstTxWarp>
          </a:bodyPr>
          <a:lstStyle>
            <a:lvl1pPr algn="l">
              <a:defRPr sz="1200" b="0">
                <a:latin typeface="Times New Roman" pitchFamily="18" charset="0"/>
              </a:defRPr>
            </a:lvl1pPr>
          </a:lstStyle>
          <a:p>
            <a:pPr>
              <a:defRPr/>
            </a:pPr>
            <a:endParaRPr lang="it-IT"/>
          </a:p>
        </p:txBody>
      </p:sp>
      <p:sp>
        <p:nvSpPr>
          <p:cNvPr id="52229" name="Rectangle 5"/>
          <p:cNvSpPr>
            <a:spLocks noGrp="1" noChangeArrowheads="1"/>
          </p:cNvSpPr>
          <p:nvPr>
            <p:ph type="sldNum" sz="quarter" idx="3"/>
          </p:nvPr>
        </p:nvSpPr>
        <p:spPr bwMode="auto">
          <a:xfrm>
            <a:off x="3779838" y="9378477"/>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b" anchorCtr="0" compatLnSpc="1">
            <a:prstTxWarp prst="textNoShape">
              <a:avLst/>
            </a:prstTxWarp>
          </a:bodyPr>
          <a:lstStyle>
            <a:lvl1pPr algn="r">
              <a:defRPr sz="1200" b="0">
                <a:latin typeface="Times New Roman" pitchFamily="18" charset="0"/>
              </a:defRPr>
            </a:lvl1pPr>
          </a:lstStyle>
          <a:p>
            <a:pPr>
              <a:defRPr/>
            </a:pPr>
            <a:fld id="{5FFD05D3-0A62-4BD5-9FF3-DE4A2E3DC2C6}" type="slidenum">
              <a:rPr lang="it-IT"/>
              <a:pPr>
                <a:defRPr/>
              </a:pPr>
              <a:t>‹N›</a:t>
            </a:fld>
            <a:endParaRPr lang="it-IT"/>
          </a:p>
        </p:txBody>
      </p:sp>
    </p:spTree>
    <p:extLst>
      <p:ext uri="{BB962C8B-B14F-4D97-AF65-F5344CB8AC3E}">
        <p14:creationId xmlns:p14="http://schemas.microsoft.com/office/powerpoint/2010/main" val="3919726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t" anchorCtr="0" compatLnSpc="1">
            <a:prstTxWarp prst="textNoShape">
              <a:avLst/>
            </a:prstTxWarp>
          </a:bodyPr>
          <a:lstStyle>
            <a:lvl1pPr algn="l">
              <a:defRPr sz="1200" b="0">
                <a:latin typeface="Times New Roman" pitchFamily="18" charset="0"/>
              </a:defRPr>
            </a:lvl1pPr>
          </a:lstStyle>
          <a:p>
            <a:pPr>
              <a:defRPr/>
            </a:pPr>
            <a:endParaRPr lang="it-IT"/>
          </a:p>
        </p:txBody>
      </p:sp>
      <p:sp>
        <p:nvSpPr>
          <p:cNvPr id="47107" name="Rectangle 3"/>
          <p:cNvSpPr>
            <a:spLocks noGrp="1" noChangeArrowheads="1"/>
          </p:cNvSpPr>
          <p:nvPr>
            <p:ph type="dt" idx="1"/>
          </p:nvPr>
        </p:nvSpPr>
        <p:spPr bwMode="auto">
          <a:xfrm>
            <a:off x="3779838" y="0"/>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t" anchorCtr="0" compatLnSpc="1">
            <a:prstTxWarp prst="textNoShape">
              <a:avLst/>
            </a:prstTxWarp>
          </a:bodyPr>
          <a:lstStyle>
            <a:lvl1pPr algn="r">
              <a:defRPr sz="1200" b="0">
                <a:latin typeface="Times New Roman" pitchFamily="18" charset="0"/>
              </a:defRPr>
            </a:lvl1pPr>
          </a:lstStyle>
          <a:p>
            <a:pPr>
              <a:defRPr/>
            </a:pPr>
            <a:endParaRPr lang="it-IT"/>
          </a:p>
        </p:txBody>
      </p:sp>
      <p:sp>
        <p:nvSpPr>
          <p:cNvPr id="43012" name="Rectangle 4"/>
          <p:cNvSpPr>
            <a:spLocks noGrp="1" noRot="1" noChangeAspect="1" noChangeArrowheads="1" noTextEdit="1"/>
          </p:cNvSpPr>
          <p:nvPr>
            <p:ph type="sldImg" idx="2"/>
          </p:nvPr>
        </p:nvSpPr>
        <p:spPr bwMode="auto">
          <a:xfrm>
            <a:off x="868363" y="741363"/>
            <a:ext cx="4935537" cy="37020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9" name="Rectangle 5"/>
          <p:cNvSpPr>
            <a:spLocks noGrp="1" noChangeArrowheads="1"/>
          </p:cNvSpPr>
          <p:nvPr>
            <p:ph type="body" sz="quarter" idx="3"/>
          </p:nvPr>
        </p:nvSpPr>
        <p:spPr bwMode="auto">
          <a:xfrm>
            <a:off x="889000" y="4689238"/>
            <a:ext cx="4891088" cy="4441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7110" name="Rectangle 6"/>
          <p:cNvSpPr>
            <a:spLocks noGrp="1" noChangeArrowheads="1"/>
          </p:cNvSpPr>
          <p:nvPr>
            <p:ph type="ftr" sz="quarter" idx="4"/>
          </p:nvPr>
        </p:nvSpPr>
        <p:spPr bwMode="auto">
          <a:xfrm>
            <a:off x="0" y="9378477"/>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b" anchorCtr="0" compatLnSpc="1">
            <a:prstTxWarp prst="textNoShape">
              <a:avLst/>
            </a:prstTxWarp>
          </a:bodyPr>
          <a:lstStyle>
            <a:lvl1pPr algn="l">
              <a:defRPr sz="1200" b="0">
                <a:latin typeface="Times New Roman" pitchFamily="18" charset="0"/>
              </a:defRPr>
            </a:lvl1pPr>
          </a:lstStyle>
          <a:p>
            <a:pPr>
              <a:defRPr/>
            </a:pPr>
            <a:endParaRPr lang="it-IT"/>
          </a:p>
        </p:txBody>
      </p:sp>
      <p:sp>
        <p:nvSpPr>
          <p:cNvPr id="47111" name="Rectangle 7"/>
          <p:cNvSpPr>
            <a:spLocks noGrp="1" noChangeArrowheads="1"/>
          </p:cNvSpPr>
          <p:nvPr>
            <p:ph type="sldNum" sz="quarter" idx="5"/>
          </p:nvPr>
        </p:nvSpPr>
        <p:spPr bwMode="auto">
          <a:xfrm>
            <a:off x="3779838" y="9378477"/>
            <a:ext cx="2889250" cy="494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6" rIns="91413" bIns="45706" numCol="1" anchor="b" anchorCtr="0" compatLnSpc="1">
            <a:prstTxWarp prst="textNoShape">
              <a:avLst/>
            </a:prstTxWarp>
          </a:bodyPr>
          <a:lstStyle>
            <a:lvl1pPr algn="r">
              <a:defRPr sz="1200" b="0">
                <a:latin typeface="Times New Roman" pitchFamily="18" charset="0"/>
              </a:defRPr>
            </a:lvl1pPr>
          </a:lstStyle>
          <a:p>
            <a:pPr>
              <a:defRPr/>
            </a:pPr>
            <a:fld id="{3FFF5BA0-E1A7-479A-9FC5-1CCD31C71D3C}" type="slidenum">
              <a:rPr lang="it-IT"/>
              <a:pPr>
                <a:defRPr/>
              </a:pPr>
              <a:t>‹N›</a:t>
            </a:fld>
            <a:endParaRPr lang="it-IT"/>
          </a:p>
        </p:txBody>
      </p:sp>
    </p:spTree>
    <p:extLst>
      <p:ext uri="{BB962C8B-B14F-4D97-AF65-F5344CB8AC3E}">
        <p14:creationId xmlns:p14="http://schemas.microsoft.com/office/powerpoint/2010/main" val="34356026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fld id="{248755F3-A7FE-4D75-AEC3-AA56D9189202}" type="slidenum">
              <a:rPr lang="it-IT" sz="1200" b="0" smtClean="0">
                <a:latin typeface="Times New Roman" pitchFamily="18" charset="0"/>
              </a:rPr>
              <a:pPr eaLnBrk="1" hangingPunct="1"/>
              <a:t>1</a:t>
            </a:fld>
            <a:endParaRPr lang="it-IT" sz="1200" b="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666750" y="4689238"/>
            <a:ext cx="5335588" cy="4441357"/>
          </a:xfrm>
          <a:noFill/>
        </p:spPr>
        <p:txBody>
          <a:bodyPr/>
          <a:lstStyle/>
          <a:p>
            <a:pPr eaLnBrk="1" hangingPunct="1"/>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fld id="{75879BF7-92F4-4000-8FEE-957AAA994DF7}" type="slidenum">
              <a:rPr lang="it-IT" sz="1200" b="0" smtClean="0">
                <a:latin typeface="Times New Roman" pitchFamily="18" charset="0"/>
              </a:rPr>
              <a:pPr eaLnBrk="1" hangingPunct="1"/>
              <a:t>2</a:t>
            </a:fld>
            <a:endParaRPr lang="it-IT" sz="1200" b="0" smtClean="0">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fld id="{8D609D48-18A9-4BB6-8DDF-99A88C689961}" type="slidenum">
              <a:rPr lang="it-IT" sz="1200" b="0" smtClean="0">
                <a:latin typeface="Times New Roman" pitchFamily="18" charset="0"/>
              </a:rPr>
              <a:pPr eaLnBrk="1" hangingPunct="1"/>
              <a:t>3</a:t>
            </a:fld>
            <a:endParaRPr lang="it-IT" sz="1200" b="0" smtClean="0">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fld id="{53D3EE06-C222-471E-9404-5286F217A13A}" type="slidenum">
              <a:rPr lang="it-IT" sz="1200" b="0" smtClean="0">
                <a:latin typeface="Times New Roman" pitchFamily="18" charset="0"/>
              </a:rPr>
              <a:pPr eaLnBrk="1" hangingPunct="1"/>
              <a:t>4</a:t>
            </a:fld>
            <a:endParaRPr lang="it-IT" sz="1200" b="0"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fld id="{5AF28859-2D96-4A98-9785-7CBEE8B03E39}" type="slidenum">
              <a:rPr lang="it-IT" sz="1200" b="0" smtClean="0">
                <a:latin typeface="Times New Roman" pitchFamily="18" charset="0"/>
              </a:rPr>
              <a:pPr eaLnBrk="1" hangingPunct="1"/>
              <a:t>5</a:t>
            </a:fld>
            <a:endParaRPr lang="it-IT" sz="1200" b="0" smtClean="0">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fld id="{A5C500E1-AB03-4C54-A2E2-50F3061B3B49}" type="slidenum">
              <a:rPr lang="it-IT" sz="1200" b="0" smtClean="0">
                <a:latin typeface="Times New Roman" pitchFamily="18" charset="0"/>
              </a:rPr>
              <a:pPr eaLnBrk="1" hangingPunct="1"/>
              <a:t>6</a:t>
            </a:fld>
            <a:endParaRPr lang="it-IT" sz="1200" b="0" smtClean="0">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GB" dirty="0" smtClean="0"/>
              <a:t>PAI: post approval issues LWG:</a:t>
            </a:r>
            <a:r>
              <a:rPr lang="en-GB" baseline="0" dirty="0" smtClean="0"/>
              <a:t> legislation Working Group SUD: Sustainable Use Directive</a:t>
            </a:r>
            <a:endParaRPr lang="en-GB"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There are even </a:t>
            </a:r>
            <a:r>
              <a:rPr lang="en-US" b="1" u="sng" dirty="0" smtClean="0"/>
              <a:t>Public Technical Authorities</a:t>
            </a:r>
            <a:r>
              <a:rPr lang="en-US" b="1" dirty="0" smtClean="0"/>
              <a:t> depending from the above Public Administrations which take part to the decisional process to give advice on important aspects.</a:t>
            </a:r>
            <a:endParaRPr lang="en-GB" b="1"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devoted to ensure the safety of workers</a:t>
            </a:r>
            <a:endParaRPr lang="en-GB" b="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fld id="{7EE9E195-D24B-4FB5-BEF6-3F5CBD9597A4}" type="slidenum">
              <a:rPr lang="it-IT" sz="1200" b="0" smtClean="0">
                <a:latin typeface="Times New Roman" pitchFamily="18" charset="0"/>
              </a:rPr>
              <a:pPr eaLnBrk="1" hangingPunct="1"/>
              <a:t>14</a:t>
            </a:fld>
            <a:endParaRPr lang="it-IT" sz="1200" b="0" smtClean="0">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Diapositiva titolo">
    <p:spTree>
      <p:nvGrpSpPr>
        <p:cNvPr id="1" name=""/>
        <p:cNvGrpSpPr/>
        <p:nvPr/>
      </p:nvGrpSpPr>
      <p:grpSpPr>
        <a:xfrm>
          <a:off x="0" y="0"/>
          <a:ext cx="0" cy="0"/>
          <a:chOff x="0" y="0"/>
          <a:chExt cx="0" cy="0"/>
        </a:xfrm>
      </p:grpSpPr>
      <p:sp>
        <p:nvSpPr>
          <p:cNvPr id="589826" name="Rectangle 2"/>
          <p:cNvSpPr>
            <a:spLocks noGrp="1" noChangeArrowheads="1"/>
          </p:cNvSpPr>
          <p:nvPr>
            <p:ph type="ctrTitle" sz="quarter"/>
          </p:nvPr>
        </p:nvSpPr>
        <p:spPr>
          <a:xfrm>
            <a:off x="685800" y="1676400"/>
            <a:ext cx="7772400" cy="1828800"/>
          </a:xfrm>
        </p:spPr>
        <p:txBody>
          <a:bodyPr/>
          <a:lstStyle>
            <a:lvl1pPr>
              <a:defRPr/>
            </a:lvl1pPr>
          </a:lstStyle>
          <a:p>
            <a:pPr lvl="0"/>
            <a:r>
              <a:rPr lang="it-IT" noProof="0" smtClean="0"/>
              <a:t>Fare clic per modificare lo stile del titolo</a:t>
            </a:r>
          </a:p>
        </p:txBody>
      </p:sp>
      <p:sp>
        <p:nvSpPr>
          <p:cNvPr id="589827"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it-IT" noProof="0" smtClean="0"/>
              <a:t>Fare clic per modificare lo stile del sottotitolo dello schema</a:t>
            </a:r>
          </a:p>
        </p:txBody>
      </p:sp>
      <p:sp>
        <p:nvSpPr>
          <p:cNvPr id="4" name="Rectangle 4"/>
          <p:cNvSpPr>
            <a:spLocks noGrp="1" noChangeArrowheads="1"/>
          </p:cNvSpPr>
          <p:nvPr>
            <p:ph type="dt" sz="quarter" idx="10"/>
          </p:nvPr>
        </p:nvSpPr>
        <p:spPr/>
        <p:txBody>
          <a:bodyPr/>
          <a:lstStyle>
            <a:lvl1pPr>
              <a:defRPr/>
            </a:lvl1pPr>
          </a:lstStyle>
          <a:p>
            <a:pPr>
              <a:defRPr/>
            </a:pPr>
            <a:endParaRPr lang="it-IT"/>
          </a:p>
        </p:txBody>
      </p:sp>
      <p:sp>
        <p:nvSpPr>
          <p:cNvPr id="5" name="Rectangle 5"/>
          <p:cNvSpPr>
            <a:spLocks noGrp="1" noChangeArrowheads="1"/>
          </p:cNvSpPr>
          <p:nvPr>
            <p:ph type="ftr" sz="quarter" idx="11"/>
          </p:nvPr>
        </p:nvSpPr>
        <p:spPr/>
        <p:txBody>
          <a:bodyPr/>
          <a:lstStyle>
            <a:lvl1pPr>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vl1pPr>
          </a:lstStyle>
          <a:p>
            <a:pPr>
              <a:defRPr/>
            </a:pPr>
            <a:fld id="{BEE6D7B9-1DAD-406A-928F-753F366384B2}" type="slidenum">
              <a:rPr lang="it-IT"/>
              <a:pPr>
                <a:defRPr/>
              </a:pPr>
              <a:t>‹N›</a:t>
            </a:fld>
            <a:endParaRPr lang="it-IT"/>
          </a:p>
        </p:txBody>
      </p:sp>
    </p:spTree>
    <p:extLst>
      <p:ext uri="{BB962C8B-B14F-4D97-AF65-F5344CB8AC3E}">
        <p14:creationId xmlns:p14="http://schemas.microsoft.com/office/powerpoint/2010/main" val="2666917306"/>
      </p:ext>
    </p:extLst>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8CA3432-7165-4929-85D0-EEE7A3C1E9B8}" type="slidenum">
              <a:rPr lang="it-IT"/>
              <a:pPr>
                <a:defRPr/>
              </a:pPr>
              <a:t>‹N›</a:t>
            </a:fld>
            <a:endParaRPr lang="it-IT"/>
          </a:p>
        </p:txBody>
      </p:sp>
    </p:spTree>
    <p:extLst>
      <p:ext uri="{BB962C8B-B14F-4D97-AF65-F5344CB8AC3E}">
        <p14:creationId xmlns:p14="http://schemas.microsoft.com/office/powerpoint/2010/main" val="199971715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381000"/>
            <a:ext cx="2057400" cy="57150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381000"/>
            <a:ext cx="6019800" cy="57150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3EEF969-E659-49C1-9A3A-6B2989E59D5D}" type="slidenum">
              <a:rPr lang="it-IT"/>
              <a:pPr>
                <a:defRPr/>
              </a:pPr>
              <a:t>‹N›</a:t>
            </a:fld>
            <a:endParaRPr lang="it-IT"/>
          </a:p>
        </p:txBody>
      </p:sp>
    </p:spTree>
    <p:extLst>
      <p:ext uri="{BB962C8B-B14F-4D97-AF65-F5344CB8AC3E}">
        <p14:creationId xmlns:p14="http://schemas.microsoft.com/office/powerpoint/2010/main" val="118522944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6C3AFBC3-32E4-46E2-A0CF-3582ECE66ED4}" type="slidenum">
              <a:rPr lang="it-IT"/>
              <a:pPr>
                <a:defRPr/>
              </a:pPr>
              <a:t>‹N›</a:t>
            </a:fld>
            <a:endParaRPr lang="it-IT"/>
          </a:p>
        </p:txBody>
      </p:sp>
    </p:spTree>
    <p:extLst>
      <p:ext uri="{BB962C8B-B14F-4D97-AF65-F5344CB8AC3E}">
        <p14:creationId xmlns:p14="http://schemas.microsoft.com/office/powerpoint/2010/main" val="420369466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AB1751E3-D3A1-482D-A702-584A4811F397}" type="slidenum">
              <a:rPr lang="it-IT"/>
              <a:pPr>
                <a:defRPr/>
              </a:pPr>
              <a:t>‹N›</a:t>
            </a:fld>
            <a:endParaRPr lang="it-IT"/>
          </a:p>
        </p:txBody>
      </p:sp>
    </p:spTree>
    <p:extLst>
      <p:ext uri="{BB962C8B-B14F-4D97-AF65-F5344CB8AC3E}">
        <p14:creationId xmlns:p14="http://schemas.microsoft.com/office/powerpoint/2010/main" val="79389242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BB240114-1768-4C2A-AE50-B454CD88D7E0}" type="slidenum">
              <a:rPr lang="it-IT"/>
              <a:pPr>
                <a:defRPr/>
              </a:pPr>
              <a:t>‹N›</a:t>
            </a:fld>
            <a:endParaRPr lang="it-IT"/>
          </a:p>
        </p:txBody>
      </p:sp>
    </p:spTree>
    <p:extLst>
      <p:ext uri="{BB962C8B-B14F-4D97-AF65-F5344CB8AC3E}">
        <p14:creationId xmlns:p14="http://schemas.microsoft.com/office/powerpoint/2010/main" val="154929408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A460D25-FBE9-4575-B953-2338232140BD}" type="slidenum">
              <a:rPr lang="it-IT"/>
              <a:pPr>
                <a:defRPr/>
              </a:pPr>
              <a:t>‹N›</a:t>
            </a:fld>
            <a:endParaRPr lang="it-IT"/>
          </a:p>
        </p:txBody>
      </p:sp>
    </p:spTree>
    <p:extLst>
      <p:ext uri="{BB962C8B-B14F-4D97-AF65-F5344CB8AC3E}">
        <p14:creationId xmlns:p14="http://schemas.microsoft.com/office/powerpoint/2010/main" val="392060759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FC0D089D-C928-4D73-9000-9A0918CD9DF6}" type="slidenum">
              <a:rPr lang="it-IT"/>
              <a:pPr>
                <a:defRPr/>
              </a:pPr>
              <a:t>‹N›</a:t>
            </a:fld>
            <a:endParaRPr lang="it-IT"/>
          </a:p>
        </p:txBody>
      </p:sp>
    </p:spTree>
    <p:extLst>
      <p:ext uri="{BB962C8B-B14F-4D97-AF65-F5344CB8AC3E}">
        <p14:creationId xmlns:p14="http://schemas.microsoft.com/office/powerpoint/2010/main" val="116366502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27F397B9-022B-4688-BA6A-B14EDB8EFB99}" type="slidenum">
              <a:rPr lang="it-IT"/>
              <a:pPr>
                <a:defRPr/>
              </a:pPr>
              <a:t>‹N›</a:t>
            </a:fld>
            <a:endParaRPr lang="it-IT"/>
          </a:p>
        </p:txBody>
      </p:sp>
    </p:spTree>
    <p:extLst>
      <p:ext uri="{BB962C8B-B14F-4D97-AF65-F5344CB8AC3E}">
        <p14:creationId xmlns:p14="http://schemas.microsoft.com/office/powerpoint/2010/main" val="184894010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7C42344F-1771-445B-8E5E-7E822D338980}" type="slidenum">
              <a:rPr lang="it-IT"/>
              <a:pPr>
                <a:defRPr/>
              </a:pPr>
              <a:t>‹N›</a:t>
            </a:fld>
            <a:endParaRPr lang="it-IT"/>
          </a:p>
        </p:txBody>
      </p:sp>
    </p:spTree>
    <p:extLst>
      <p:ext uri="{BB962C8B-B14F-4D97-AF65-F5344CB8AC3E}">
        <p14:creationId xmlns:p14="http://schemas.microsoft.com/office/powerpoint/2010/main" val="254170176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F820D6BE-6909-4D85-B7CE-888A7201D900}" type="slidenum">
              <a:rPr lang="it-IT"/>
              <a:pPr>
                <a:defRPr/>
              </a:pPr>
              <a:t>‹N›</a:t>
            </a:fld>
            <a:endParaRPr lang="it-IT"/>
          </a:p>
        </p:txBody>
      </p:sp>
    </p:spTree>
    <p:extLst>
      <p:ext uri="{BB962C8B-B14F-4D97-AF65-F5344CB8AC3E}">
        <p14:creationId xmlns:p14="http://schemas.microsoft.com/office/powerpoint/2010/main" val="10412141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0054499-12DD-4D18-9AE1-17F4B61241D0}" type="slidenum">
              <a:rPr lang="it-IT"/>
              <a:pPr>
                <a:defRPr/>
              </a:pPr>
              <a:t>‹N›</a:t>
            </a:fld>
            <a:endParaRPr lang="it-IT"/>
          </a:p>
        </p:txBody>
      </p:sp>
    </p:spTree>
    <p:extLst>
      <p:ext uri="{BB962C8B-B14F-4D97-AF65-F5344CB8AC3E}">
        <p14:creationId xmlns:p14="http://schemas.microsoft.com/office/powerpoint/2010/main" val="2801819380"/>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AAB4E44-033F-408A-9117-C57FA1E26E65}" type="slidenum">
              <a:rPr lang="it-IT"/>
              <a:pPr>
                <a:defRPr/>
              </a:pPr>
              <a:t>‹N›</a:t>
            </a:fld>
            <a:endParaRPr lang="it-IT"/>
          </a:p>
        </p:txBody>
      </p:sp>
    </p:spTree>
    <p:extLst>
      <p:ext uri="{BB962C8B-B14F-4D97-AF65-F5344CB8AC3E}">
        <p14:creationId xmlns:p14="http://schemas.microsoft.com/office/powerpoint/2010/main" val="343678435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9A3B5D7-F3D1-495D-AC86-2B65D62DB77A}" type="slidenum">
              <a:rPr lang="it-IT"/>
              <a:pPr>
                <a:defRPr/>
              </a:pPr>
              <a:t>‹N›</a:t>
            </a:fld>
            <a:endParaRPr lang="it-IT"/>
          </a:p>
        </p:txBody>
      </p:sp>
    </p:spTree>
    <p:extLst>
      <p:ext uri="{BB962C8B-B14F-4D97-AF65-F5344CB8AC3E}">
        <p14:creationId xmlns:p14="http://schemas.microsoft.com/office/powerpoint/2010/main" val="326950822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20DBAC4-0A1D-47FC-ABB0-9583AEA2C416}" type="slidenum">
              <a:rPr lang="it-IT"/>
              <a:pPr>
                <a:defRPr/>
              </a:pPr>
              <a:t>‹N›</a:t>
            </a:fld>
            <a:endParaRPr lang="it-IT"/>
          </a:p>
        </p:txBody>
      </p:sp>
    </p:spTree>
    <p:extLst>
      <p:ext uri="{BB962C8B-B14F-4D97-AF65-F5344CB8AC3E}">
        <p14:creationId xmlns:p14="http://schemas.microsoft.com/office/powerpoint/2010/main" val="995379002"/>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en-US">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C12C6B30-DE48-41F7-9C5D-C3C9F18FC3A1}" type="slidenum">
              <a:rPr lang="en-US"/>
              <a:pPr/>
              <a:t>‹N›</a:t>
            </a:fld>
            <a:endParaRPr lang="en-US"/>
          </a:p>
        </p:txBody>
      </p:sp>
    </p:spTree>
    <p:extLst>
      <p:ext uri="{BB962C8B-B14F-4D97-AF65-F5344CB8AC3E}">
        <p14:creationId xmlns:p14="http://schemas.microsoft.com/office/powerpoint/2010/main" val="2676299382"/>
      </p:ext>
    </p:extLst>
  </p:cSld>
  <p:clrMapOvr>
    <a:masterClrMapping/>
  </p:clrMapOvr>
  <p:transition spd="slow" advClick="0" advTm="10000">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en-US">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3F13ACE8-52D3-478F-A517-1EF7B1D9B0EA}" type="slidenum">
              <a:rPr lang="en-US"/>
              <a:pPr/>
              <a:t>‹N›</a:t>
            </a:fld>
            <a:endParaRPr lang="en-US"/>
          </a:p>
        </p:txBody>
      </p:sp>
    </p:spTree>
    <p:extLst>
      <p:ext uri="{BB962C8B-B14F-4D97-AF65-F5344CB8AC3E}">
        <p14:creationId xmlns:p14="http://schemas.microsoft.com/office/powerpoint/2010/main" val="1386703026"/>
      </p:ext>
    </p:extLst>
  </p:cSld>
  <p:clrMapOvr>
    <a:masterClrMapping/>
  </p:clrMapOvr>
  <p:transition spd="slow" advClick="0" advTm="10000">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en-US">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DC345F18-0CE0-4C49-98AA-974B1A2142BE}" type="slidenum">
              <a:rPr lang="en-US"/>
              <a:pPr/>
              <a:t>‹N›</a:t>
            </a:fld>
            <a:endParaRPr lang="en-US"/>
          </a:p>
        </p:txBody>
      </p:sp>
    </p:spTree>
    <p:extLst>
      <p:ext uri="{BB962C8B-B14F-4D97-AF65-F5344CB8AC3E}">
        <p14:creationId xmlns:p14="http://schemas.microsoft.com/office/powerpoint/2010/main" val="2312674503"/>
      </p:ext>
    </p:extLst>
  </p:cSld>
  <p:clrMapOvr>
    <a:masterClrMapping/>
  </p:clrMapOvr>
  <p:transition spd="slow" advClick="0" advTm="10000">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5334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244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en-US">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379D8C37-7BB9-4355-B683-D476D3256206}" type="slidenum">
              <a:rPr lang="en-US"/>
              <a:pPr/>
              <a:t>‹N›</a:t>
            </a:fld>
            <a:endParaRPr lang="en-US"/>
          </a:p>
        </p:txBody>
      </p:sp>
    </p:spTree>
    <p:extLst>
      <p:ext uri="{BB962C8B-B14F-4D97-AF65-F5344CB8AC3E}">
        <p14:creationId xmlns:p14="http://schemas.microsoft.com/office/powerpoint/2010/main" val="3722567190"/>
      </p:ext>
    </p:extLst>
  </p:cSld>
  <p:clrMapOvr>
    <a:masterClrMapping/>
  </p:clrMapOvr>
  <p:transition spd="slow" advClick="0" advTm="10000">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en-US">
              <a:solidFill>
                <a:srgbClr val="000000"/>
              </a:solidFill>
            </a:endParaRPr>
          </a:p>
        </p:txBody>
      </p:sp>
      <p:sp>
        <p:nvSpPr>
          <p:cNvPr id="8" name="Segnaposto piè di pagina 7"/>
          <p:cNvSpPr>
            <a:spLocks noGrp="1"/>
          </p:cNvSpPr>
          <p:nvPr>
            <p:ph type="ftr" sz="quarter" idx="11"/>
          </p:nvPr>
        </p:nvSpPr>
        <p:spPr/>
        <p:txBody>
          <a:bodyPr/>
          <a:lstStyle>
            <a:lvl1pPr>
              <a:defRPr/>
            </a:lvl1pPr>
          </a:lstStyle>
          <a:p>
            <a:endParaRPr lang="en-US">
              <a:solidFill>
                <a:srgbClr val="000000"/>
              </a:solidFill>
            </a:endParaRPr>
          </a:p>
        </p:txBody>
      </p:sp>
      <p:sp>
        <p:nvSpPr>
          <p:cNvPr id="9" name="Segnaposto numero diapositiva 8"/>
          <p:cNvSpPr>
            <a:spLocks noGrp="1"/>
          </p:cNvSpPr>
          <p:nvPr>
            <p:ph type="sldNum" sz="quarter" idx="12"/>
          </p:nvPr>
        </p:nvSpPr>
        <p:spPr/>
        <p:txBody>
          <a:bodyPr/>
          <a:lstStyle>
            <a:lvl1pPr>
              <a:defRPr/>
            </a:lvl1pPr>
          </a:lstStyle>
          <a:p>
            <a:fld id="{49CC5C23-722B-4920-BFD4-E34160FC89E1}" type="slidenum">
              <a:rPr lang="en-US"/>
              <a:pPr/>
              <a:t>‹N›</a:t>
            </a:fld>
            <a:endParaRPr lang="en-US"/>
          </a:p>
        </p:txBody>
      </p:sp>
    </p:spTree>
    <p:extLst>
      <p:ext uri="{BB962C8B-B14F-4D97-AF65-F5344CB8AC3E}">
        <p14:creationId xmlns:p14="http://schemas.microsoft.com/office/powerpoint/2010/main" val="3074196461"/>
      </p:ext>
    </p:extLst>
  </p:cSld>
  <p:clrMapOvr>
    <a:masterClrMapping/>
  </p:clrMapOvr>
  <p:transition spd="slow" advClick="0" advTm="10000">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en-US">
              <a:solidFill>
                <a:srgbClr val="000000"/>
              </a:solidFill>
            </a:endParaRPr>
          </a:p>
        </p:txBody>
      </p:sp>
      <p:sp>
        <p:nvSpPr>
          <p:cNvPr id="4" name="Segnaposto piè di pagina 3"/>
          <p:cNvSpPr>
            <a:spLocks noGrp="1"/>
          </p:cNvSpPr>
          <p:nvPr>
            <p:ph type="ftr" sz="quarter" idx="11"/>
          </p:nvPr>
        </p:nvSpPr>
        <p:spPr/>
        <p:txBody>
          <a:bodyPr/>
          <a:lstStyle>
            <a:lvl1pPr>
              <a:defRPr/>
            </a:lvl1pPr>
          </a:lstStyle>
          <a:p>
            <a:endParaRPr lang="en-US">
              <a:solidFill>
                <a:srgbClr val="000000"/>
              </a:solidFill>
            </a:endParaRPr>
          </a:p>
        </p:txBody>
      </p:sp>
      <p:sp>
        <p:nvSpPr>
          <p:cNvPr id="5" name="Segnaposto numero diapositiva 4"/>
          <p:cNvSpPr>
            <a:spLocks noGrp="1"/>
          </p:cNvSpPr>
          <p:nvPr>
            <p:ph type="sldNum" sz="quarter" idx="12"/>
          </p:nvPr>
        </p:nvSpPr>
        <p:spPr/>
        <p:txBody>
          <a:bodyPr/>
          <a:lstStyle>
            <a:lvl1pPr>
              <a:defRPr/>
            </a:lvl1pPr>
          </a:lstStyle>
          <a:p>
            <a:fld id="{EA673CC8-526A-4803-87BA-2BA2CED967EF}" type="slidenum">
              <a:rPr lang="en-US"/>
              <a:pPr/>
              <a:t>‹N›</a:t>
            </a:fld>
            <a:endParaRPr lang="en-US"/>
          </a:p>
        </p:txBody>
      </p:sp>
    </p:spTree>
    <p:extLst>
      <p:ext uri="{BB962C8B-B14F-4D97-AF65-F5344CB8AC3E}">
        <p14:creationId xmlns:p14="http://schemas.microsoft.com/office/powerpoint/2010/main" val="295112179"/>
      </p:ext>
    </p:extLst>
  </p:cSld>
  <p:clrMapOvr>
    <a:masterClrMapping/>
  </p:clrMapOvr>
  <p:transition spd="slow" advClick="0" advTm="10000">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en-US">
              <a:solidFill>
                <a:srgbClr val="000000"/>
              </a:solidFill>
            </a:endParaRPr>
          </a:p>
        </p:txBody>
      </p:sp>
      <p:sp>
        <p:nvSpPr>
          <p:cNvPr id="3" name="Segnaposto piè di pagina 2"/>
          <p:cNvSpPr>
            <a:spLocks noGrp="1"/>
          </p:cNvSpPr>
          <p:nvPr>
            <p:ph type="ftr" sz="quarter" idx="11"/>
          </p:nvPr>
        </p:nvSpPr>
        <p:spPr/>
        <p:txBody>
          <a:bodyPr/>
          <a:lstStyle>
            <a:lvl1pPr>
              <a:defRPr/>
            </a:lvl1pPr>
          </a:lstStyle>
          <a:p>
            <a:endParaRPr lang="en-US">
              <a:solidFill>
                <a:srgbClr val="000000"/>
              </a:solidFill>
            </a:endParaRPr>
          </a:p>
        </p:txBody>
      </p:sp>
      <p:sp>
        <p:nvSpPr>
          <p:cNvPr id="4" name="Segnaposto numero diapositiva 3"/>
          <p:cNvSpPr>
            <a:spLocks noGrp="1"/>
          </p:cNvSpPr>
          <p:nvPr>
            <p:ph type="sldNum" sz="quarter" idx="12"/>
          </p:nvPr>
        </p:nvSpPr>
        <p:spPr/>
        <p:txBody>
          <a:bodyPr/>
          <a:lstStyle>
            <a:lvl1pPr>
              <a:defRPr/>
            </a:lvl1pPr>
          </a:lstStyle>
          <a:p>
            <a:fld id="{848C1124-B7F0-4ADE-8F59-C5550824AA91}" type="slidenum">
              <a:rPr lang="en-US"/>
              <a:pPr/>
              <a:t>‹N›</a:t>
            </a:fld>
            <a:endParaRPr lang="en-US"/>
          </a:p>
        </p:txBody>
      </p:sp>
    </p:spTree>
    <p:extLst>
      <p:ext uri="{BB962C8B-B14F-4D97-AF65-F5344CB8AC3E}">
        <p14:creationId xmlns:p14="http://schemas.microsoft.com/office/powerpoint/2010/main" val="317634319"/>
      </p:ext>
    </p:extLst>
  </p:cSld>
  <p:clrMapOvr>
    <a:masterClrMapping/>
  </p:clrMapOvr>
  <p:transition spd="slow" advClick="0" advTm="10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417222B-9E3E-4662-8FCE-BC7D867A9DDC}" type="slidenum">
              <a:rPr lang="it-IT"/>
              <a:pPr>
                <a:defRPr/>
              </a:pPr>
              <a:t>‹N›</a:t>
            </a:fld>
            <a:endParaRPr lang="it-IT"/>
          </a:p>
        </p:txBody>
      </p:sp>
    </p:spTree>
    <p:extLst>
      <p:ext uri="{BB962C8B-B14F-4D97-AF65-F5344CB8AC3E}">
        <p14:creationId xmlns:p14="http://schemas.microsoft.com/office/powerpoint/2010/main" val="64297678"/>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en-US">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803CA688-E8ED-4CAF-8F22-57A316C92D15}" type="slidenum">
              <a:rPr lang="en-US"/>
              <a:pPr/>
              <a:t>‹N›</a:t>
            </a:fld>
            <a:endParaRPr lang="en-US"/>
          </a:p>
        </p:txBody>
      </p:sp>
    </p:spTree>
    <p:extLst>
      <p:ext uri="{BB962C8B-B14F-4D97-AF65-F5344CB8AC3E}">
        <p14:creationId xmlns:p14="http://schemas.microsoft.com/office/powerpoint/2010/main" val="326788973"/>
      </p:ext>
    </p:extLst>
  </p:cSld>
  <p:clrMapOvr>
    <a:masterClrMapping/>
  </p:clrMapOvr>
  <p:transition spd="slow" advClick="0" advTm="1000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en-US">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en-US">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3A0B9107-EB87-4B90-BB5B-F8299A3176B6}" type="slidenum">
              <a:rPr lang="en-US"/>
              <a:pPr/>
              <a:t>‹N›</a:t>
            </a:fld>
            <a:endParaRPr lang="en-US"/>
          </a:p>
        </p:txBody>
      </p:sp>
    </p:spTree>
    <p:extLst>
      <p:ext uri="{BB962C8B-B14F-4D97-AF65-F5344CB8AC3E}">
        <p14:creationId xmlns:p14="http://schemas.microsoft.com/office/powerpoint/2010/main" val="3011587933"/>
      </p:ext>
    </p:extLst>
  </p:cSld>
  <p:clrMapOvr>
    <a:masterClrMapping/>
  </p:clrMapOvr>
  <p:transition spd="slow" advClick="0" advTm="1000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en-US">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C40AF334-9218-4E88-9F63-187414C6366D}" type="slidenum">
              <a:rPr lang="en-US"/>
              <a:pPr/>
              <a:t>‹N›</a:t>
            </a:fld>
            <a:endParaRPr lang="en-US"/>
          </a:p>
        </p:txBody>
      </p:sp>
    </p:spTree>
    <p:extLst>
      <p:ext uri="{BB962C8B-B14F-4D97-AF65-F5344CB8AC3E}">
        <p14:creationId xmlns:p14="http://schemas.microsoft.com/office/powerpoint/2010/main" val="134017089"/>
      </p:ext>
    </p:extLst>
  </p:cSld>
  <p:clrMapOvr>
    <a:masterClrMapping/>
  </p:clrMapOvr>
  <p:transition spd="slow" advClick="0" advTm="10000">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86550" y="274638"/>
            <a:ext cx="207645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7695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en-US">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en-US">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736BA8DD-D008-43EC-AE45-4B41A02FA9C0}" type="slidenum">
              <a:rPr lang="en-US"/>
              <a:pPr/>
              <a:t>‹N›</a:t>
            </a:fld>
            <a:endParaRPr lang="en-US"/>
          </a:p>
        </p:txBody>
      </p:sp>
    </p:spTree>
    <p:extLst>
      <p:ext uri="{BB962C8B-B14F-4D97-AF65-F5344CB8AC3E}">
        <p14:creationId xmlns:p14="http://schemas.microsoft.com/office/powerpoint/2010/main" val="2283528770"/>
      </p:ext>
    </p:extLst>
  </p:cSld>
  <p:clrMapOvr>
    <a:masterClrMapping/>
  </p:clrMapOvr>
  <p:transition spd="slow" advClick="0" advTm="10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3876287F-2905-4172-8CF9-D09008688A2E}" type="slidenum">
              <a:rPr lang="it-IT"/>
              <a:pPr>
                <a:defRPr/>
              </a:pPr>
              <a:t>‹N›</a:t>
            </a:fld>
            <a:endParaRPr lang="it-IT"/>
          </a:p>
        </p:txBody>
      </p:sp>
    </p:spTree>
    <p:extLst>
      <p:ext uri="{BB962C8B-B14F-4D97-AF65-F5344CB8AC3E}">
        <p14:creationId xmlns:p14="http://schemas.microsoft.com/office/powerpoint/2010/main" val="425185553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0A18CD48-1519-4994-A24E-D84A23163BB3}" type="slidenum">
              <a:rPr lang="it-IT"/>
              <a:pPr>
                <a:defRPr/>
              </a:pPr>
              <a:t>‹N›</a:t>
            </a:fld>
            <a:endParaRPr lang="it-IT"/>
          </a:p>
        </p:txBody>
      </p:sp>
    </p:spTree>
    <p:extLst>
      <p:ext uri="{BB962C8B-B14F-4D97-AF65-F5344CB8AC3E}">
        <p14:creationId xmlns:p14="http://schemas.microsoft.com/office/powerpoint/2010/main" val="322240275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B6C6B3BF-E8AB-4680-9B90-DFB66FAA54B8}" type="slidenum">
              <a:rPr lang="it-IT"/>
              <a:pPr>
                <a:defRPr/>
              </a:pPr>
              <a:t>‹N›</a:t>
            </a:fld>
            <a:endParaRPr lang="it-IT"/>
          </a:p>
        </p:txBody>
      </p:sp>
    </p:spTree>
    <p:extLst>
      <p:ext uri="{BB962C8B-B14F-4D97-AF65-F5344CB8AC3E}">
        <p14:creationId xmlns:p14="http://schemas.microsoft.com/office/powerpoint/2010/main" val="2250499590"/>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0E79D7FF-15C8-4AB3-A100-80E23787EFB2}" type="slidenum">
              <a:rPr lang="it-IT"/>
              <a:pPr>
                <a:defRPr/>
              </a:pPr>
              <a:t>‹N›</a:t>
            </a:fld>
            <a:endParaRPr lang="it-IT"/>
          </a:p>
        </p:txBody>
      </p:sp>
    </p:spTree>
    <p:extLst>
      <p:ext uri="{BB962C8B-B14F-4D97-AF65-F5344CB8AC3E}">
        <p14:creationId xmlns:p14="http://schemas.microsoft.com/office/powerpoint/2010/main" val="170447904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7B7585A-D6E0-46B4-B024-E603462DD229}" type="slidenum">
              <a:rPr lang="it-IT"/>
              <a:pPr>
                <a:defRPr/>
              </a:pPr>
              <a:t>‹N›</a:t>
            </a:fld>
            <a:endParaRPr lang="it-IT"/>
          </a:p>
        </p:txBody>
      </p:sp>
    </p:spTree>
    <p:extLst>
      <p:ext uri="{BB962C8B-B14F-4D97-AF65-F5344CB8AC3E}">
        <p14:creationId xmlns:p14="http://schemas.microsoft.com/office/powerpoint/2010/main" val="334837331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FEFBF582-219E-4E63-A886-EBE29C968073}" type="slidenum">
              <a:rPr lang="it-IT"/>
              <a:pPr>
                <a:defRPr/>
              </a:pPr>
              <a:t>‹N›</a:t>
            </a:fld>
            <a:endParaRPr lang="it-IT"/>
          </a:p>
        </p:txBody>
      </p:sp>
    </p:spTree>
    <p:extLst>
      <p:ext uri="{BB962C8B-B14F-4D97-AF65-F5344CB8AC3E}">
        <p14:creationId xmlns:p14="http://schemas.microsoft.com/office/powerpoint/2010/main" val="347196990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588803"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58880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b="0">
                <a:effectLst>
                  <a:outerShdw blurRad="38100" dist="38100" dir="2700000" algn="tl">
                    <a:srgbClr val="000000"/>
                  </a:outerShdw>
                </a:effectLst>
                <a:latin typeface="Arial" charset="0"/>
              </a:defRPr>
            </a:lvl1pPr>
          </a:lstStyle>
          <a:p>
            <a:pPr>
              <a:defRPr/>
            </a:pPr>
            <a:endParaRPr lang="it-IT"/>
          </a:p>
        </p:txBody>
      </p:sp>
      <p:sp>
        <p:nvSpPr>
          <p:cNvPr id="58880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0">
                <a:effectLst>
                  <a:outerShdw blurRad="38100" dist="38100" dir="2700000" algn="tl">
                    <a:srgbClr val="000000"/>
                  </a:outerShdw>
                </a:effectLst>
                <a:latin typeface="Arial" charset="0"/>
              </a:defRPr>
            </a:lvl1pPr>
          </a:lstStyle>
          <a:p>
            <a:pPr>
              <a:defRPr/>
            </a:pPr>
            <a:endParaRPr lang="it-IT"/>
          </a:p>
        </p:txBody>
      </p:sp>
      <p:sp>
        <p:nvSpPr>
          <p:cNvPr id="58880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a:effectLst>
                  <a:outerShdw blurRad="38100" dist="38100" dir="2700000" algn="tl">
                    <a:srgbClr val="000000"/>
                  </a:outerShdw>
                </a:effectLst>
                <a:latin typeface="Arial" charset="0"/>
              </a:defRPr>
            </a:lvl1pPr>
          </a:lstStyle>
          <a:p>
            <a:pPr>
              <a:defRPr/>
            </a:pPr>
            <a:fld id="{C24776C0-193E-4121-B952-F2FE841882CA}" type="slidenum">
              <a:rPr lang="it-IT"/>
              <a:pPr>
                <a:defRPr/>
              </a:pPr>
              <a:t>‹N›</a:t>
            </a:fld>
            <a:endParaRPr lang="it-IT"/>
          </a:p>
        </p:txBody>
      </p:sp>
    </p:spTree>
  </p:cSld>
  <p:clrMap bg1="dk2" tx1="lt1" bg2="dk1" tx2="lt2" accent1="accent1" accent2="accent2" accent3="accent3" accent4="accent4" accent5="accent5" accent6="accent6" hlink="hlink" folHlink="folHlink"/>
  <p:sldLayoutIdLst>
    <p:sldLayoutId id="2147483933"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ransition spd="med"/>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 dello schema</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925700"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a:latin typeface="+mn-lt"/>
              </a:defRPr>
            </a:lvl1pPr>
          </a:lstStyle>
          <a:p>
            <a:pPr>
              <a:defRPr/>
            </a:pPr>
            <a:endParaRPr lang="it-IT"/>
          </a:p>
        </p:txBody>
      </p:sp>
      <p:sp>
        <p:nvSpPr>
          <p:cNvPr id="92570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it-IT"/>
          </a:p>
        </p:txBody>
      </p:sp>
      <p:sp>
        <p:nvSpPr>
          <p:cNvPr id="925702"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742F979-0F58-45F6-BCA7-8791A0E227B4}"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noChangeShapeType="1"/>
          </p:cNvSpPr>
          <p:nvPr userDrawn="1"/>
        </p:nvSpPr>
        <p:spPr bwMode="auto">
          <a:xfrm flipV="1">
            <a:off x="0" y="0"/>
            <a:ext cx="9144000" cy="2362200"/>
          </a:xfrm>
          <a:prstGeom prst="rect">
            <a:avLst/>
          </a:prstGeom>
          <a:gradFill rotWithShape="1">
            <a:gsLst>
              <a:gs pos="0">
                <a:srgbClr val="FFFFFF"/>
              </a:gs>
              <a:gs pos="100000">
                <a:srgbClr val="CCFF66"/>
              </a:gs>
            </a:gsLst>
            <a:lin ang="5400000" scaled="1"/>
          </a:gra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Fare clic per modificare lo stile del titolo</a:t>
            </a:r>
          </a:p>
        </p:txBody>
      </p:sp>
      <p:sp>
        <p:nvSpPr>
          <p:cNvPr id="1027" name="Rectangle 3"/>
          <p:cNvSpPr>
            <a:spLocks noGrp="1" noChangeArrowheads="1"/>
          </p:cNvSpPr>
          <p:nvPr>
            <p:ph type="body" idx="1"/>
          </p:nvPr>
        </p:nvSpPr>
        <p:spPr bwMode="auto">
          <a:xfrm>
            <a:off x="533400" y="1828800"/>
            <a:ext cx="8229600" cy="429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a:endParaRPr lang="en-US" b="0" smtClean="0">
              <a:solidFill>
                <a:srgbClr val="000000"/>
              </a:solidFill>
              <a:latin typeface="Arial"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b="0" smtClean="0">
              <a:solidFill>
                <a:srgbClr val="000000"/>
              </a:solidFill>
              <a:latin typeface="Arial" pitchFamily="34" charset="0"/>
            </a:endParaRPr>
          </a:p>
        </p:txBody>
      </p:sp>
      <p:sp>
        <p:nvSpPr>
          <p:cNvPr id="1030" name="Rectangle 6"/>
          <p:cNvSpPr>
            <a:spLocks noGrp="1" noChangeArrowheads="1"/>
          </p:cNvSpPr>
          <p:nvPr>
            <p:ph type="sldNum" sz="quarter" idx="4"/>
          </p:nvPr>
        </p:nvSpPr>
        <p:spPr bwMode="auto">
          <a:xfrm>
            <a:off x="25400" y="5581650"/>
            <a:ext cx="4254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FFFF00"/>
                </a:solidFill>
                <a:effectLst>
                  <a:outerShdw blurRad="38100" dist="38100" dir="2700000" algn="tl">
                    <a:srgbClr val="C0C0C0"/>
                  </a:outerShdw>
                </a:effectLst>
                <a:latin typeface="Arial Black" pitchFamily="34" charset="0"/>
              </a:defRPr>
            </a:lvl1pPr>
          </a:lstStyle>
          <a:p>
            <a:fld id="{A58CA85F-5834-42B3-A557-72117AC574C4}" type="slidenum">
              <a:rPr lang="en-US" b="0" smtClean="0"/>
              <a:pPr/>
              <a:t>‹N›</a:t>
            </a:fld>
            <a:endParaRPr lang="en-US" b="0" smtClean="0"/>
          </a:p>
        </p:txBody>
      </p:sp>
      <p:sp>
        <p:nvSpPr>
          <p:cNvPr id="1041" name="AutoShape 17"/>
          <p:cNvSpPr>
            <a:spLocks noChangeArrowheads="1" noChangeShapeType="1"/>
          </p:cNvSpPr>
          <p:nvPr userDrawn="1"/>
        </p:nvSpPr>
        <p:spPr bwMode="auto">
          <a:xfrm rot="5400000" flipH="1">
            <a:off x="4038600" y="1752600"/>
            <a:ext cx="1066800" cy="91440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rgbClr val="CCEBEB">
                  <a:gamma/>
                  <a:tint val="25490"/>
                  <a:invGamma/>
                </a:srgbClr>
              </a:gs>
              <a:gs pos="100000">
                <a:srgbClr val="CCEBEB"/>
              </a:gs>
            </a:gsLst>
            <a:lin ang="0" scaled="1"/>
          </a:gra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42" name="Rectangle 18"/>
          <p:cNvSpPr>
            <a:spLocks noChangeArrowheads="1"/>
          </p:cNvSpPr>
          <p:nvPr userDrawn="1"/>
        </p:nvSpPr>
        <p:spPr bwMode="auto">
          <a:xfrm>
            <a:off x="755650" y="6165850"/>
            <a:ext cx="2514600" cy="35083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it-IT" sz="800" smtClean="0">
                <a:solidFill>
                  <a:srgbClr val="0000FF"/>
                </a:solidFill>
                <a:latin typeface="Arial" pitchFamily="34" charset="0"/>
              </a:rPr>
              <a:t>Centro Internazionale per gli Antiparassitari e la </a:t>
            </a:r>
            <a:br>
              <a:rPr lang="it-IT" sz="800" smtClean="0">
                <a:solidFill>
                  <a:srgbClr val="0000FF"/>
                </a:solidFill>
                <a:latin typeface="Arial" pitchFamily="34" charset="0"/>
              </a:rPr>
            </a:br>
            <a:r>
              <a:rPr lang="it-IT" sz="800" smtClean="0">
                <a:solidFill>
                  <a:srgbClr val="0000FF"/>
                </a:solidFill>
                <a:latin typeface="Arial" pitchFamily="34" charset="0"/>
              </a:rPr>
              <a:t>Prevenzione Sanitaria</a:t>
            </a:r>
            <a:endParaRPr lang="en-US" sz="800" smtClean="0">
              <a:solidFill>
                <a:srgbClr val="0000FF"/>
              </a:solidFill>
              <a:latin typeface="Arial" pitchFamily="34" charset="0"/>
            </a:endParaRPr>
          </a:p>
        </p:txBody>
      </p:sp>
      <p:pic>
        <p:nvPicPr>
          <p:cNvPr id="1043" name="Picture 19" descr="logoworld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600" y="6045200"/>
            <a:ext cx="7207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52" name="Oval 28"/>
          <p:cNvSpPr>
            <a:spLocks noChangeArrowheads="1" noChangeShapeType="1"/>
          </p:cNvSpPr>
          <p:nvPr userDrawn="1"/>
        </p:nvSpPr>
        <p:spPr bwMode="auto">
          <a:xfrm>
            <a:off x="239713" y="530225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54" name="Oval 30"/>
          <p:cNvSpPr>
            <a:spLocks noChangeArrowheads="1" noChangeShapeType="1"/>
          </p:cNvSpPr>
          <p:nvPr userDrawn="1"/>
        </p:nvSpPr>
        <p:spPr bwMode="auto">
          <a:xfrm>
            <a:off x="239713" y="499110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55" name="Oval 31"/>
          <p:cNvSpPr>
            <a:spLocks noChangeArrowheads="1" noChangeShapeType="1"/>
          </p:cNvSpPr>
          <p:nvPr userDrawn="1"/>
        </p:nvSpPr>
        <p:spPr bwMode="auto">
          <a:xfrm>
            <a:off x="239713" y="388620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56" name="Oval 32"/>
          <p:cNvSpPr>
            <a:spLocks noChangeArrowheads="1" noChangeShapeType="1"/>
          </p:cNvSpPr>
          <p:nvPr userDrawn="1"/>
        </p:nvSpPr>
        <p:spPr bwMode="auto">
          <a:xfrm>
            <a:off x="239713" y="425450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57" name="Oval 33"/>
          <p:cNvSpPr>
            <a:spLocks noChangeArrowheads="1" noChangeShapeType="1"/>
          </p:cNvSpPr>
          <p:nvPr userDrawn="1"/>
        </p:nvSpPr>
        <p:spPr bwMode="auto">
          <a:xfrm>
            <a:off x="239713" y="462915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58" name="Oval 34"/>
          <p:cNvSpPr>
            <a:spLocks noChangeArrowheads="1" noChangeShapeType="1"/>
          </p:cNvSpPr>
          <p:nvPr userDrawn="1"/>
        </p:nvSpPr>
        <p:spPr bwMode="auto">
          <a:xfrm>
            <a:off x="239713" y="354965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59" name="Oval 35"/>
          <p:cNvSpPr>
            <a:spLocks noChangeArrowheads="1" noChangeShapeType="1"/>
          </p:cNvSpPr>
          <p:nvPr userDrawn="1"/>
        </p:nvSpPr>
        <p:spPr bwMode="auto">
          <a:xfrm>
            <a:off x="239713" y="323850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60" name="Oval 36"/>
          <p:cNvSpPr>
            <a:spLocks noChangeArrowheads="1" noChangeShapeType="1"/>
          </p:cNvSpPr>
          <p:nvPr userDrawn="1"/>
        </p:nvSpPr>
        <p:spPr bwMode="auto">
          <a:xfrm>
            <a:off x="239713" y="213360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61" name="Oval 37"/>
          <p:cNvSpPr>
            <a:spLocks noChangeArrowheads="1" noChangeShapeType="1"/>
          </p:cNvSpPr>
          <p:nvPr userDrawn="1"/>
        </p:nvSpPr>
        <p:spPr bwMode="auto">
          <a:xfrm>
            <a:off x="239713" y="250190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sp>
        <p:nvSpPr>
          <p:cNvPr id="1062" name="Oval 38"/>
          <p:cNvSpPr>
            <a:spLocks noChangeArrowheads="1" noChangeShapeType="1"/>
          </p:cNvSpPr>
          <p:nvPr userDrawn="1"/>
        </p:nvSpPr>
        <p:spPr bwMode="auto">
          <a:xfrm>
            <a:off x="239713" y="2876550"/>
            <a:ext cx="166687" cy="184150"/>
          </a:xfrm>
          <a:prstGeom prst="ellipse">
            <a:avLst/>
          </a:prstGeom>
          <a:solidFill>
            <a:srgbClr val="FFFF99"/>
          </a:solidFill>
          <a:ln>
            <a:noFill/>
          </a:ln>
          <a:effectLst/>
          <a:extLst>
            <a:ext uri="{91240B29-F687-4F45-9708-019B960494DF}">
              <a14:hiddenLine xmlns:a14="http://schemas.microsoft.com/office/drawing/2010/main" w="0"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pPr algn="l"/>
            <a:endParaRPr lang="it-IT" sz="1800" b="0" smtClean="0">
              <a:solidFill>
                <a:srgbClr val="000000"/>
              </a:solidFill>
              <a:latin typeface="Arial" pitchFamily="34" charset="0"/>
            </a:endParaRPr>
          </a:p>
        </p:txBody>
      </p:sp>
      <p:grpSp>
        <p:nvGrpSpPr>
          <p:cNvPr id="1063" name="Group 39"/>
          <p:cNvGrpSpPr>
            <a:grpSpLocks/>
          </p:cNvGrpSpPr>
          <p:nvPr userDrawn="1"/>
        </p:nvGrpSpPr>
        <p:grpSpPr bwMode="auto">
          <a:xfrm>
            <a:off x="8110538" y="6153150"/>
            <a:ext cx="982662" cy="549275"/>
            <a:chOff x="5099" y="3947"/>
            <a:chExt cx="619" cy="346"/>
          </a:xfrm>
        </p:grpSpPr>
        <p:sp>
          <p:nvSpPr>
            <p:cNvPr id="1064" name="Rectangle 40"/>
            <p:cNvSpPr>
              <a:spLocks noChangeArrowheads="1"/>
            </p:cNvSpPr>
            <p:nvPr userDrawn="1"/>
          </p:nvSpPr>
          <p:spPr bwMode="auto">
            <a:xfrm>
              <a:off x="5099" y="4076"/>
              <a:ext cx="619" cy="21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sz="600" smtClean="0">
                  <a:solidFill>
                    <a:srgbClr val="000000"/>
                  </a:solidFill>
                  <a:latin typeface="Footlight MT Light" pitchFamily="18" charset="0"/>
                </a:rPr>
                <a:t>Ospedale Luigi Sacco</a:t>
              </a:r>
            </a:p>
            <a:p>
              <a:r>
                <a:rPr lang="it-IT" sz="500" smtClean="0">
                  <a:solidFill>
                    <a:srgbClr val="000000"/>
                  </a:solidFill>
                  <a:latin typeface="Arial" pitchFamily="34" charset="0"/>
                </a:rPr>
                <a:t>Azienda Ospedaliera</a:t>
              </a:r>
            </a:p>
            <a:p>
              <a:r>
                <a:rPr lang="it-IT" sz="500" smtClean="0">
                  <a:solidFill>
                    <a:srgbClr val="000000"/>
                  </a:solidFill>
                  <a:latin typeface="Arial" pitchFamily="34" charset="0"/>
                </a:rPr>
                <a:t>Polo Universitario</a:t>
              </a:r>
              <a:endParaRPr lang="it-IT" sz="1800" b="0" smtClean="0">
                <a:solidFill>
                  <a:srgbClr val="000000"/>
                </a:solidFill>
                <a:latin typeface="Arial" pitchFamily="34" charset="0"/>
              </a:endParaRPr>
            </a:p>
          </p:txBody>
        </p:sp>
        <p:pic>
          <p:nvPicPr>
            <p:cNvPr id="1065" name="Picture 41" descr="IogoCC2"/>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l="5249" r="5511"/>
            <a:stretch>
              <a:fillRect/>
            </a:stretch>
          </p:blipFill>
          <p:spPr bwMode="auto">
            <a:xfrm>
              <a:off x="5323" y="3947"/>
              <a:ext cx="19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spTree>
    <p:extLst>
      <p:ext uri="{BB962C8B-B14F-4D97-AF65-F5344CB8AC3E}">
        <p14:creationId xmlns:p14="http://schemas.microsoft.com/office/powerpoint/2010/main" val="586113792"/>
      </p:ext>
    </p:extLst>
  </p:cSld>
  <p:clrMap bg1="lt1" tx1="dk1" bg2="lt2" tx2="dk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Lst>
  <p:transition spd="slow" advClick="0" advTm="10000">
    <p:fade/>
  </p:transition>
  <p:hf hdr="0" ftr="0" dt="0"/>
  <p:txStyles>
    <p:titleStyle>
      <a:lvl1pPr algn="ctr" rtl="0" fontAlgn="base">
        <a:spcBef>
          <a:spcPct val="0"/>
        </a:spcBef>
        <a:spcAft>
          <a:spcPct val="0"/>
        </a:spcAft>
        <a:defRPr sz="4000">
          <a:solidFill>
            <a:srgbClr val="000099"/>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2pPr>
      <a:lvl3pPr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3pPr>
      <a:lvl4pPr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4pPr>
      <a:lvl5pPr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000">
          <a:solidFill>
            <a:srgbClr val="000099"/>
          </a:solidFill>
          <a:effectLst>
            <a:outerShdw blurRad="38100" dist="38100" dir="2700000" algn="tl">
              <a:srgbClr val="C0C0C0"/>
            </a:outerShdw>
          </a:effectLst>
          <a:latin typeface="Tahoma" pitchFamily="34" charset="0"/>
        </a:defRPr>
      </a:lvl9pPr>
    </p:titleStyle>
    <p:bodyStyle>
      <a:lvl1pPr marL="342900" indent="-342900" algn="l" rtl="0" fontAlgn="base">
        <a:spcBef>
          <a:spcPct val="20000"/>
        </a:spcBef>
        <a:spcAft>
          <a:spcPct val="0"/>
        </a:spcAft>
        <a:buClr>
          <a:srgbClr val="FF9900"/>
        </a:buClr>
        <a:buFont typeface="Wingdings" pitchFamily="2" charset="2"/>
        <a:buChar char="û"/>
        <a:defRPr sz="2400" b="1">
          <a:solidFill>
            <a:srgbClr val="0000FF"/>
          </a:solidFill>
          <a:latin typeface="+mn-lt"/>
          <a:ea typeface="+mn-ea"/>
          <a:cs typeface="+mn-cs"/>
        </a:defRPr>
      </a:lvl1pPr>
      <a:lvl2pPr marL="742950" indent="-285750" algn="l" rtl="0" fontAlgn="base">
        <a:spcBef>
          <a:spcPct val="20000"/>
        </a:spcBef>
        <a:spcAft>
          <a:spcPct val="0"/>
        </a:spcAft>
        <a:buClr>
          <a:srgbClr val="33CC33"/>
        </a:buClr>
        <a:buFont typeface="Wingdings" pitchFamily="2" charset="2"/>
        <a:buChar char="ü"/>
        <a:defRPr sz="2000" b="1">
          <a:solidFill>
            <a:srgbClr val="0000FF"/>
          </a:solidFill>
          <a:latin typeface="+mn-lt"/>
        </a:defRPr>
      </a:lvl2pPr>
      <a:lvl3pPr marL="1143000" indent="-228600" algn="l" rtl="0" fontAlgn="base">
        <a:spcBef>
          <a:spcPct val="20000"/>
        </a:spcBef>
        <a:spcAft>
          <a:spcPct val="0"/>
        </a:spcAft>
        <a:buChar char="•"/>
        <a:defRPr sz="2400">
          <a:solidFill>
            <a:srgbClr val="0000FF"/>
          </a:solidFill>
          <a:latin typeface="+mn-lt"/>
        </a:defRPr>
      </a:lvl3pPr>
      <a:lvl4pPr marL="1600200" indent="-228600" algn="l" rtl="0" fontAlgn="base">
        <a:spcBef>
          <a:spcPct val="20000"/>
        </a:spcBef>
        <a:spcAft>
          <a:spcPct val="0"/>
        </a:spcAft>
        <a:buChar char="–"/>
        <a:defRPr sz="2000">
          <a:solidFill>
            <a:srgbClr val="0000FF"/>
          </a:solidFill>
          <a:latin typeface="+mn-lt"/>
        </a:defRPr>
      </a:lvl4pPr>
      <a:lvl5pPr marL="2057400" indent="-228600" algn="l" rtl="0" fontAlgn="base">
        <a:spcBef>
          <a:spcPct val="20000"/>
        </a:spcBef>
        <a:spcAft>
          <a:spcPct val="0"/>
        </a:spcAft>
        <a:buChar char="»"/>
        <a:defRPr sz="2000">
          <a:solidFill>
            <a:srgbClr val="0000FF"/>
          </a:solidFill>
          <a:latin typeface="+mn-lt"/>
        </a:defRPr>
      </a:lvl5pPr>
      <a:lvl6pPr marL="2514600" indent="-228600" algn="l" rtl="0" fontAlgn="base">
        <a:spcBef>
          <a:spcPct val="20000"/>
        </a:spcBef>
        <a:spcAft>
          <a:spcPct val="0"/>
        </a:spcAft>
        <a:buChar char="»"/>
        <a:defRPr sz="2000">
          <a:solidFill>
            <a:srgbClr val="0000FF"/>
          </a:solidFill>
          <a:latin typeface="+mn-lt"/>
        </a:defRPr>
      </a:lvl6pPr>
      <a:lvl7pPr marL="2971800" indent="-228600" algn="l" rtl="0" fontAlgn="base">
        <a:spcBef>
          <a:spcPct val="20000"/>
        </a:spcBef>
        <a:spcAft>
          <a:spcPct val="0"/>
        </a:spcAft>
        <a:buChar char="»"/>
        <a:defRPr sz="2000">
          <a:solidFill>
            <a:srgbClr val="0000FF"/>
          </a:solidFill>
          <a:latin typeface="+mn-lt"/>
        </a:defRPr>
      </a:lvl7pPr>
      <a:lvl8pPr marL="3429000" indent="-228600" algn="l" rtl="0" fontAlgn="base">
        <a:spcBef>
          <a:spcPct val="20000"/>
        </a:spcBef>
        <a:spcAft>
          <a:spcPct val="0"/>
        </a:spcAft>
        <a:buChar char="»"/>
        <a:defRPr sz="2000">
          <a:solidFill>
            <a:srgbClr val="0000FF"/>
          </a:solidFill>
          <a:latin typeface="+mn-lt"/>
        </a:defRPr>
      </a:lvl8pPr>
      <a:lvl9pPr marL="3886200" indent="-228600" algn="l" rtl="0" fontAlgn="base">
        <a:spcBef>
          <a:spcPct val="20000"/>
        </a:spcBef>
        <a:spcAft>
          <a:spcPct val="0"/>
        </a:spcAft>
        <a:buChar char="»"/>
        <a:defRPr sz="2000">
          <a:solidFill>
            <a:srgbClr val="0000FF"/>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images.google.it/imgres?imgurl=http://www1.istockphoto.com/file_thumbview_approve/4066719/2/istockphoto_4066719_hamburger_patties.jpg&amp;imgrefurl=http://italiano.istockphoto.com/file_closeup/object/4066719_hamburger_patties.php?id=4066719&amp;h=285&amp;w=380&amp;sz=84&amp;hl=it&amp;start=15&amp;tbnid=BHKgjd1DhHD8zM:&amp;tbnh=92&amp;tbnw=123&amp;prev=/images?q=hamburger&amp;gbv=2&amp;svnum=10&amp;hl=it&amp;sa=G" TargetMode="External"/><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http://tbn0.google.com/images?q=tbn:BHKgjd1DhHD8zM:http://www1.istockphoto.com/file_thumbview_approve/4066719/2/istockphoto_4066719_hamburger_patties.jpg" TargetMode="External"/><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hyperlink" Target="http://www.ministerosalute.i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2.png"/><Relationship Id="rId7" Type="http://schemas.openxmlformats.org/officeDocument/2006/relationships/oleObject" Target="../embeddings/oleObject3.bin"/><Relationship Id="rId2" Type="http://schemas.openxmlformats.org/officeDocument/2006/relationships/slideLayout" Target="../slideLayouts/slideLayout23.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8.png"/><Relationship Id="rId4" Type="http://schemas.openxmlformats.org/officeDocument/2006/relationships/oleObject" Target="../embeddings/oleObject1.bin"/><Relationship Id="rId9" Type="http://schemas.openxmlformats.org/officeDocument/2006/relationships/image" Target="../media/image20.jpeg"/></Relationships>
</file>

<file path=ppt/slides/_rels/slide28.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22.jpeg"/><Relationship Id="rId7" Type="http://schemas.openxmlformats.org/officeDocument/2006/relationships/image" Target="../media/image20.jpeg"/><Relationship Id="rId2" Type="http://schemas.openxmlformats.org/officeDocument/2006/relationships/image" Target="../media/image21.wmf"/><Relationship Id="rId1" Type="http://schemas.openxmlformats.org/officeDocument/2006/relationships/slideLayout" Target="../slideLayouts/slideLayout29.xml"/><Relationship Id="rId6" Type="http://schemas.openxmlformats.org/officeDocument/2006/relationships/image" Target="../media/image19.jpeg"/><Relationship Id="rId5" Type="http://schemas.openxmlformats.org/officeDocument/2006/relationships/image" Target="../media/image23.jpeg"/><Relationship Id="rId4" Type="http://schemas.openxmlformats.org/officeDocument/2006/relationships/image" Target="http://www.hsacco.it/_images/fotop.jpg" TargetMode="External"/><Relationship Id="rId9" Type="http://schemas.openxmlformats.org/officeDocument/2006/relationships/image" Target="../media/image25.jpeg"/></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26.wmf"/><Relationship Id="rId1" Type="http://schemas.openxmlformats.org/officeDocument/2006/relationships/slideLayout" Target="../slideLayouts/slideLayout29.xml"/><Relationship Id="rId4" Type="http://schemas.openxmlformats.org/officeDocument/2006/relationships/image" Target="../media/image20.jpeg"/></Relationships>
</file>

<file path=ppt/slides/_rels/slide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32.jpeg"/><Relationship Id="rId13" Type="http://schemas.openxmlformats.org/officeDocument/2006/relationships/image" Target="../media/image35.jpeg"/><Relationship Id="rId3" Type="http://schemas.openxmlformats.org/officeDocument/2006/relationships/image" Target="../media/image27.png"/><Relationship Id="rId7" Type="http://schemas.openxmlformats.org/officeDocument/2006/relationships/image" Target="../media/image31.jpeg"/><Relationship Id="rId12" Type="http://schemas.openxmlformats.org/officeDocument/2006/relationships/image" Target="../media/image34.jpeg"/><Relationship Id="rId2" Type="http://schemas.openxmlformats.org/officeDocument/2006/relationships/image" Target="../media/image2.png"/><Relationship Id="rId1" Type="http://schemas.openxmlformats.org/officeDocument/2006/relationships/slideLayout" Target="../slideLayouts/slideLayout26.xml"/><Relationship Id="rId6" Type="http://schemas.openxmlformats.org/officeDocument/2006/relationships/image" Target="../media/image30.jpeg"/><Relationship Id="rId11" Type="http://schemas.openxmlformats.org/officeDocument/2006/relationships/image" Target="../media/image33.jpeg"/><Relationship Id="rId5" Type="http://schemas.openxmlformats.org/officeDocument/2006/relationships/image" Target="../media/image29.jpeg"/><Relationship Id="rId10" Type="http://schemas.openxmlformats.org/officeDocument/2006/relationships/image" Target="../media/image20.jpeg"/><Relationship Id="rId4" Type="http://schemas.openxmlformats.org/officeDocument/2006/relationships/image" Target="../media/image28.jpeg"/><Relationship Id="rId9" Type="http://schemas.openxmlformats.org/officeDocument/2006/relationships/image" Target="../media/image19.jpeg"/></Relationships>
</file>

<file path=ppt/slides/_rels/slide3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6.xml"/><Relationship Id="rId4" Type="http://schemas.openxmlformats.org/officeDocument/2006/relationships/image" Target="../media/image36.wmf"/></Relationships>
</file>

<file path=ppt/slides/_rels/slide3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6.xml"/><Relationship Id="rId5" Type="http://schemas.openxmlformats.org/officeDocument/2006/relationships/image" Target="../media/image38.png"/><Relationship Id="rId4" Type="http://schemas.openxmlformats.org/officeDocument/2006/relationships/image" Target="../media/image37.wmf"/></Relationships>
</file>

<file path=ppt/slides/_rels/slide3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9.xml"/><Relationship Id="rId5" Type="http://schemas.openxmlformats.org/officeDocument/2006/relationships/image" Target="../media/image38.png"/><Relationship Id="rId4" Type="http://schemas.openxmlformats.org/officeDocument/2006/relationships/image" Target="../media/image37.wmf"/></Relationships>
</file>

<file path=ppt/slides/_rels/slide34.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egnaposto numero diapositiva 6"/>
          <p:cNvSpPr>
            <a:spLocks noGrp="1"/>
          </p:cNvSpPr>
          <p:nvPr>
            <p:ph type="sldNum" sz="quarter" idx="12"/>
          </p:nvPr>
        </p:nvSpPr>
        <p:spPr/>
        <p:txBody>
          <a:bodyPr/>
          <a:lstStyle/>
          <a:p>
            <a:pPr>
              <a:defRPr/>
            </a:pPr>
            <a:fld id="{8E6A73A2-6D88-4B03-8A5C-7C3379416E38}" type="slidenum">
              <a:rPr lang="it-IT"/>
              <a:pPr>
                <a:defRPr/>
              </a:pPr>
              <a:t>1</a:t>
            </a:fld>
            <a:endParaRPr lang="it-IT" dirty="0"/>
          </a:p>
        </p:txBody>
      </p:sp>
      <p:sp>
        <p:nvSpPr>
          <p:cNvPr id="305154" name="Rectangle 2"/>
          <p:cNvSpPr>
            <a:spLocks noGrp="1" noChangeArrowheads="1"/>
          </p:cNvSpPr>
          <p:nvPr>
            <p:ph type="title"/>
          </p:nvPr>
        </p:nvSpPr>
        <p:spPr>
          <a:xfrm>
            <a:off x="1403350" y="3860800"/>
            <a:ext cx="7416800" cy="1800225"/>
          </a:xfrm>
        </p:spPr>
        <p:txBody>
          <a:bodyPr/>
          <a:lstStyle/>
          <a:p>
            <a:pPr eaLnBrk="1" hangingPunct="1">
              <a:defRPr/>
            </a:pPr>
            <a:r>
              <a:rPr lang="en-US" sz="2500" b="1" i="1" dirty="0">
                <a:solidFill>
                  <a:srgbClr val="CC0000"/>
                </a:solidFill>
              </a:rPr>
              <a:t>The </a:t>
            </a:r>
            <a:r>
              <a:rPr lang="en-US" sz="2500" b="1" i="1" dirty="0" err="1">
                <a:solidFill>
                  <a:srgbClr val="CC0000"/>
                </a:solidFill>
              </a:rPr>
              <a:t>organizative</a:t>
            </a:r>
            <a:r>
              <a:rPr lang="en-US" sz="2500" b="1" i="1" dirty="0">
                <a:solidFill>
                  <a:srgbClr val="CC0000"/>
                </a:solidFill>
              </a:rPr>
              <a:t> structure of the Italian Central Competent </a:t>
            </a:r>
            <a:r>
              <a:rPr lang="en-US" sz="2500" b="1" i="1" dirty="0" smtClean="0">
                <a:solidFill>
                  <a:srgbClr val="CC0000"/>
                </a:solidFill>
              </a:rPr>
              <a:t>Authority</a:t>
            </a:r>
            <a:br>
              <a:rPr lang="en-US" sz="2500" b="1" i="1" dirty="0" smtClean="0">
                <a:solidFill>
                  <a:srgbClr val="CC0000"/>
                </a:solidFill>
              </a:rPr>
            </a:br>
            <a:r>
              <a:rPr lang="en-GB" sz="2500" b="1" i="1" dirty="0" smtClean="0">
                <a:solidFill>
                  <a:srgbClr val="CC0000"/>
                </a:solidFill>
              </a:rPr>
              <a:t>Giovanna </a:t>
            </a:r>
            <a:r>
              <a:rPr lang="en-GB" sz="2500" b="1" i="1" dirty="0" err="1" smtClean="0">
                <a:solidFill>
                  <a:srgbClr val="CC0000"/>
                </a:solidFill>
              </a:rPr>
              <a:t>Azimonti</a:t>
            </a:r>
            <a:r>
              <a:rPr lang="en-GB" sz="2500" b="1" i="1" dirty="0" smtClean="0">
                <a:solidFill>
                  <a:srgbClr val="CC0000"/>
                </a:solidFill>
              </a:rPr>
              <a:t> (</a:t>
            </a:r>
            <a:r>
              <a:rPr lang="en-GB" sz="2100" b="1" i="1" dirty="0" smtClean="0">
                <a:solidFill>
                  <a:srgbClr val="CC0000"/>
                </a:solidFill>
              </a:rPr>
              <a:t>dr. Pasquale </a:t>
            </a:r>
            <a:r>
              <a:rPr lang="en-GB" sz="2100" b="1" i="1" dirty="0" err="1" smtClean="0">
                <a:solidFill>
                  <a:srgbClr val="CC0000"/>
                </a:solidFill>
              </a:rPr>
              <a:t>Cavallaro</a:t>
            </a:r>
            <a:r>
              <a:rPr lang="en-GB" sz="2100" b="1" i="1" dirty="0" smtClean="0">
                <a:solidFill>
                  <a:srgbClr val="CC0000"/>
                </a:solidFill>
              </a:rPr>
              <a:t>)</a:t>
            </a:r>
          </a:p>
        </p:txBody>
      </p:sp>
      <p:sp>
        <p:nvSpPr>
          <p:cNvPr id="305155" name="Rectangle 3"/>
          <p:cNvSpPr>
            <a:spLocks noGrp="1" noChangeArrowheads="1"/>
          </p:cNvSpPr>
          <p:nvPr>
            <p:ph type="body" sz="half" idx="1"/>
          </p:nvPr>
        </p:nvSpPr>
        <p:spPr>
          <a:xfrm>
            <a:off x="1979613" y="1125538"/>
            <a:ext cx="6911975" cy="2232025"/>
          </a:xfrm>
        </p:spPr>
        <p:txBody>
          <a:bodyPr/>
          <a:lstStyle/>
          <a:p>
            <a:pPr algn="ctr" eaLnBrk="1" hangingPunct="1">
              <a:lnSpc>
                <a:spcPct val="90000"/>
              </a:lnSpc>
              <a:buFont typeface="Wingdings" pitchFamily="2" charset="2"/>
              <a:buNone/>
              <a:defRPr/>
            </a:pPr>
            <a:r>
              <a:rPr lang="it-IT" b="1" i="1" dirty="0" smtClean="0">
                <a:solidFill>
                  <a:srgbClr val="336600"/>
                </a:solidFill>
              </a:rPr>
              <a:t>Ministero della Salute</a:t>
            </a:r>
            <a:r>
              <a:rPr lang="it-IT" sz="3200" b="1" i="1" dirty="0" smtClean="0">
                <a:solidFill>
                  <a:srgbClr val="336600"/>
                </a:solidFill>
              </a:rPr>
              <a:t> </a:t>
            </a:r>
            <a:endParaRPr lang="it-IT" sz="2400" b="1" dirty="0" smtClean="0">
              <a:solidFill>
                <a:srgbClr val="336600"/>
              </a:solidFill>
              <a:effectLst/>
            </a:endParaRPr>
          </a:p>
          <a:p>
            <a:pPr algn="ctr" eaLnBrk="1" hangingPunct="1">
              <a:lnSpc>
                <a:spcPct val="90000"/>
              </a:lnSpc>
              <a:buFont typeface="Wingdings" pitchFamily="2" charset="2"/>
              <a:buNone/>
              <a:defRPr/>
            </a:pPr>
            <a:r>
              <a:rPr lang="it-IT" sz="2000" b="1" dirty="0" smtClean="0">
                <a:solidFill>
                  <a:srgbClr val="336600"/>
                </a:solidFill>
                <a:effectLst/>
              </a:rPr>
              <a:t>DIPARTIMENTO DELLA SANITÀ PUBBLICA VETERINARIA, DELLA SICUREZZA DEGLI ALIMENTI E DEGLI ORGANI COLLEGIALI</a:t>
            </a:r>
            <a:r>
              <a:rPr lang="it-IT" sz="2000" dirty="0" smtClean="0">
                <a:solidFill>
                  <a:srgbClr val="336600"/>
                </a:solidFill>
              </a:rPr>
              <a:t> </a:t>
            </a:r>
          </a:p>
          <a:p>
            <a:pPr algn="ctr" eaLnBrk="1" hangingPunct="1">
              <a:lnSpc>
                <a:spcPct val="90000"/>
              </a:lnSpc>
              <a:buFont typeface="Wingdings" pitchFamily="2" charset="2"/>
              <a:buNone/>
              <a:defRPr/>
            </a:pPr>
            <a:endParaRPr lang="it-IT" sz="1200" dirty="0" smtClean="0">
              <a:solidFill>
                <a:srgbClr val="336600"/>
              </a:solidFill>
            </a:endParaRPr>
          </a:p>
          <a:p>
            <a:pPr algn="ctr" eaLnBrk="1" hangingPunct="1">
              <a:lnSpc>
                <a:spcPct val="90000"/>
              </a:lnSpc>
              <a:buFont typeface="Wingdings" pitchFamily="2" charset="2"/>
              <a:buNone/>
              <a:defRPr/>
            </a:pPr>
            <a:r>
              <a:rPr lang="it-IT" sz="2000" b="1" dirty="0" smtClean="0">
                <a:solidFill>
                  <a:srgbClr val="FF6600"/>
                </a:solidFill>
              </a:rPr>
              <a:t>DIREZIONE GENERALE PER LA SICUREZZA E L’IGIENE DEGLI ALIMENTI– Uff. VII</a:t>
            </a:r>
          </a:p>
        </p:txBody>
      </p:sp>
      <p:pic>
        <p:nvPicPr>
          <p:cNvPr id="6149" name="Picture 13" descr="http://tbn0.google.com/images?q=tbn:BHKgjd1DhHD8zM:http://www1.istockphoto.com/file_thumbview_approve/4066719/2/istockphoto_4066719_hamburger_patties.jpg">
            <a:hlinkClick r:id="rId3"/>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146050" y="1582738"/>
            <a:ext cx="935038"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5" descr="Batteri%20-%2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050" y="-1588"/>
            <a:ext cx="93503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5550" y="2028825"/>
            <a:ext cx="882650"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28" descr="viru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6050" y="646113"/>
            <a:ext cx="9366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3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750" y="2276475"/>
            <a:ext cx="920750"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154" name="Group 41"/>
          <p:cNvGrpSpPr>
            <a:grpSpLocks/>
          </p:cNvGrpSpPr>
          <p:nvPr/>
        </p:nvGrpSpPr>
        <p:grpSpPr bwMode="auto">
          <a:xfrm>
            <a:off x="1588" y="-1588"/>
            <a:ext cx="144462" cy="5303838"/>
            <a:chOff x="1" y="-1"/>
            <a:chExt cx="91" cy="3341"/>
          </a:xfrm>
        </p:grpSpPr>
        <p:sp>
          <p:nvSpPr>
            <p:cNvPr id="6165" name="Rectangle 18"/>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6" name="Rectangle 19"/>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7" name="Rectangle 20"/>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8" name="Rectangle 21"/>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9" name="Rectangle 17"/>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155" name="Group 40"/>
          <p:cNvGrpSpPr>
            <a:grpSpLocks/>
          </p:cNvGrpSpPr>
          <p:nvPr/>
        </p:nvGrpSpPr>
        <p:grpSpPr bwMode="auto">
          <a:xfrm>
            <a:off x="1081088" y="857250"/>
            <a:ext cx="144462" cy="5303838"/>
            <a:chOff x="681" y="540"/>
            <a:chExt cx="91" cy="3341"/>
          </a:xfrm>
        </p:grpSpPr>
        <p:sp>
          <p:nvSpPr>
            <p:cNvPr id="6160" name="Rectangle 23"/>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1" name="Rectangle 24"/>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2" name="Rectangle 25"/>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3" name="Rectangle 26"/>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4" name="Rectangle 22"/>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pic>
        <p:nvPicPr>
          <p:cNvPr id="6156" name="Picture 39" descr="repubblica"/>
          <p:cNvPicPr>
            <a:picLocks noChangeAspect="1" noChangeArrowheads="1"/>
          </p:cNvPicPr>
          <p:nvPr/>
        </p:nvPicPr>
        <p:blipFill>
          <a:blip r:embed="rId10">
            <a:extLst>
              <a:ext uri="{28A0092B-C50C-407E-A947-70E740481C1C}">
                <a14:useLocalDpi xmlns:a14="http://schemas.microsoft.com/office/drawing/2010/main" val="0"/>
              </a:ext>
            </a:extLst>
          </a:blip>
          <a:srcRect l="15240" t="13895" r="15240" b="22232"/>
          <a:stretch>
            <a:fillRect/>
          </a:stretch>
        </p:blipFill>
        <p:spPr bwMode="auto">
          <a:xfrm>
            <a:off x="5076825" y="260350"/>
            <a:ext cx="858838"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45" descr="pomodori[1]"/>
          <p:cNvPicPr preferRelativeResize="0">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23963" y="863600"/>
            <a:ext cx="881062"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8" name="Picture 46" descr="foto_frutta_verdura_7009"/>
          <p:cNvPicPr preferRelativeResize="0">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4463" y="2987675"/>
            <a:ext cx="936625"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9" name="Text Box 48"/>
          <p:cNvSpPr txBox="1">
            <a:spLocks noChangeArrowheads="1"/>
          </p:cNvSpPr>
          <p:nvPr/>
        </p:nvSpPr>
        <p:spPr bwMode="auto">
          <a:xfrm>
            <a:off x="1403350" y="5949950"/>
            <a:ext cx="7561263"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algn="just" eaLnBrk="1" hangingPunct="1">
              <a:spcBef>
                <a:spcPct val="50000"/>
              </a:spcBef>
            </a:pPr>
            <a:r>
              <a:rPr lang="en-GB" sz="1900" dirty="0">
                <a:solidFill>
                  <a:schemeClr val="accent2"/>
                </a:solidFill>
              </a:rPr>
              <a:t>Sarajevo, </a:t>
            </a:r>
            <a:r>
              <a:rPr lang="en-GB" sz="1900" dirty="0" smtClean="0">
                <a:solidFill>
                  <a:schemeClr val="accent2"/>
                </a:solidFill>
              </a:rPr>
              <a:t>11 </a:t>
            </a:r>
            <a:r>
              <a:rPr lang="en-GB" sz="1900" dirty="0">
                <a:solidFill>
                  <a:schemeClr val="accent2"/>
                </a:solidFill>
              </a:rPr>
              <a:t>March 2015</a:t>
            </a:r>
          </a:p>
        </p:txBody>
      </p:sp>
    </p:spTree>
    <p:extLst>
      <p:ext uri="{BB962C8B-B14F-4D97-AF65-F5344CB8AC3E}">
        <p14:creationId xmlns:p14="http://schemas.microsoft.com/office/powerpoint/2010/main" val="2694857586"/>
      </p:ext>
    </p:extLst>
  </p:cSld>
  <p:clrMapOvr>
    <a:masterClrMapping/>
  </p:clrMapOvr>
  <p:transition spd="med" advTm="299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it-IT" sz="2400" b="1" kern="1200" dirty="0" err="1" smtClean="0">
                <a:solidFill>
                  <a:srgbClr val="FF6600"/>
                </a:solidFill>
                <a:latin typeface="Tahoma" pitchFamily="34" charset="0"/>
                <a:ea typeface="+mn-ea"/>
                <a:cs typeface="+mn-cs"/>
              </a:rPr>
              <a:t>Authorization</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is</a:t>
            </a:r>
            <a:r>
              <a:rPr lang="it-IT" sz="2400" b="1" kern="1200" dirty="0" smtClean="0">
                <a:solidFill>
                  <a:srgbClr val="FF6600"/>
                </a:solidFill>
                <a:latin typeface="Tahoma" pitchFamily="34" charset="0"/>
                <a:ea typeface="+mn-ea"/>
                <a:cs typeface="+mn-cs"/>
              </a:rPr>
              <a:t> </a:t>
            </a:r>
            <a:r>
              <a:rPr lang="it-IT" sz="2400" b="1" kern="1200" dirty="0">
                <a:solidFill>
                  <a:srgbClr val="FF6600"/>
                </a:solidFill>
                <a:latin typeface="Tahoma" pitchFamily="34" charset="0"/>
                <a:ea typeface="+mn-ea"/>
                <a:cs typeface="+mn-cs"/>
              </a:rPr>
              <a:t>a </a:t>
            </a:r>
            <a:r>
              <a:rPr lang="it-IT" sz="2400" b="1" kern="1200" dirty="0" err="1">
                <a:solidFill>
                  <a:srgbClr val="FF6600"/>
                </a:solidFill>
                <a:latin typeface="Tahoma" pitchFamily="34" charset="0"/>
                <a:ea typeface="+mn-ea"/>
                <a:cs typeface="+mn-cs"/>
              </a:rPr>
              <a:t>decisional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process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which</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involves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several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subjects</a:t>
            </a:r>
            <a:endParaRPr lang="en-GB" sz="2400" b="1" kern="1200" dirty="0">
              <a:solidFill>
                <a:srgbClr val="FF6600"/>
              </a:solidFill>
              <a:latin typeface="Tahoma" pitchFamily="34" charset="0"/>
              <a:ea typeface="+mn-ea"/>
              <a:cs typeface="+mn-cs"/>
            </a:endParaRPr>
          </a:p>
        </p:txBody>
      </p:sp>
      <p:sp>
        <p:nvSpPr>
          <p:cNvPr id="18435" name="Rectangle 3"/>
          <p:cNvSpPr>
            <a:spLocks noGrp="1" noChangeArrowheads="1"/>
          </p:cNvSpPr>
          <p:nvPr>
            <p:ph type="body" idx="1"/>
          </p:nvPr>
        </p:nvSpPr>
        <p:spPr>
          <a:xfrm>
            <a:off x="683568" y="2060848"/>
            <a:ext cx="7786687" cy="2880320"/>
          </a:xfrm>
        </p:spPr>
        <p:txBody>
          <a:bodyPr/>
          <a:lstStyle/>
          <a:p>
            <a:pPr marL="0" indent="0" algn="just" eaLnBrk="1" hangingPunct="1">
              <a:lnSpc>
                <a:spcPct val="90000"/>
              </a:lnSpc>
              <a:spcBef>
                <a:spcPct val="0"/>
              </a:spcBef>
              <a:buClrTx/>
              <a:buSzTx/>
              <a:buFontTx/>
              <a:buNone/>
            </a:pPr>
            <a:r>
              <a:rPr lang="en-US" sz="2000" b="1" dirty="0" smtClean="0">
                <a:solidFill>
                  <a:schemeClr val="bg2"/>
                </a:solidFill>
                <a:effectLst/>
              </a:rPr>
              <a:t>MINISTRY OF INDUSTRY</a:t>
            </a:r>
          </a:p>
          <a:p>
            <a:pPr marL="0" indent="0" algn="just" eaLnBrk="1" hangingPunct="1">
              <a:lnSpc>
                <a:spcPct val="90000"/>
              </a:lnSpc>
              <a:spcBef>
                <a:spcPct val="0"/>
              </a:spcBef>
              <a:buClrTx/>
              <a:buSzTx/>
              <a:buFontTx/>
              <a:buNone/>
            </a:pPr>
            <a:endParaRPr lang="en-US" sz="2000" b="1" dirty="0" smtClean="0">
              <a:solidFill>
                <a:schemeClr val="bg2"/>
              </a:solidFill>
              <a:effectLst/>
            </a:endParaRPr>
          </a:p>
          <a:p>
            <a:pPr marL="0" indent="0" algn="just" eaLnBrk="1" hangingPunct="1">
              <a:lnSpc>
                <a:spcPct val="90000"/>
              </a:lnSpc>
              <a:spcBef>
                <a:spcPct val="0"/>
              </a:spcBef>
              <a:buClrTx/>
              <a:buSzTx/>
              <a:buFontTx/>
              <a:buNone/>
            </a:pPr>
            <a:r>
              <a:rPr lang="en-US" sz="2000" b="1" dirty="0" smtClean="0">
                <a:solidFill>
                  <a:schemeClr val="bg2"/>
                </a:solidFill>
                <a:effectLst/>
              </a:rPr>
              <a:t>Ensures that all companies (the big ones as well the small ones) are guaranteed. </a:t>
            </a:r>
          </a:p>
          <a:p>
            <a:pPr marL="0" indent="0" algn="just" eaLnBrk="1" hangingPunct="1">
              <a:lnSpc>
                <a:spcPct val="90000"/>
              </a:lnSpc>
              <a:spcBef>
                <a:spcPct val="0"/>
              </a:spcBef>
              <a:buClrTx/>
              <a:buSzTx/>
              <a:buFontTx/>
              <a:buNone/>
            </a:pPr>
            <a:endParaRPr lang="en-US" sz="2000" b="1" dirty="0" smtClean="0">
              <a:solidFill>
                <a:schemeClr val="bg2"/>
              </a:solidFill>
              <a:effectLst/>
            </a:endParaRPr>
          </a:p>
          <a:p>
            <a:pPr marL="0" indent="0" algn="just" eaLnBrk="1" hangingPunct="1">
              <a:lnSpc>
                <a:spcPct val="90000"/>
              </a:lnSpc>
              <a:spcBef>
                <a:spcPct val="0"/>
              </a:spcBef>
              <a:buClrTx/>
              <a:buSzTx/>
              <a:buFontTx/>
              <a:buNone/>
            </a:pPr>
            <a:r>
              <a:rPr lang="en-US" sz="2000" b="1" dirty="0" smtClean="0">
                <a:solidFill>
                  <a:schemeClr val="bg2"/>
                </a:solidFill>
                <a:effectLst/>
              </a:rPr>
              <a:t>Works to legally define a </a:t>
            </a:r>
            <a:r>
              <a:rPr lang="en-US" sz="2000" b="1" u="sng" dirty="0" smtClean="0">
                <a:solidFill>
                  <a:schemeClr val="bg2"/>
                </a:solidFill>
                <a:effectLst/>
              </a:rPr>
              <a:t>compensation procedure for data sharing</a:t>
            </a:r>
            <a:r>
              <a:rPr lang="en-US" sz="2000" b="1" dirty="0" smtClean="0">
                <a:solidFill>
                  <a:schemeClr val="bg2"/>
                </a:solidFill>
                <a:effectLst/>
              </a:rPr>
              <a:t> to solve the problems arising from data protection. </a:t>
            </a:r>
          </a:p>
          <a:p>
            <a:pPr marL="0" indent="0">
              <a:buFont typeface="Wingdings" pitchFamily="2" charset="2"/>
              <a:buNone/>
            </a:pPr>
            <a:endParaRPr lang="en-GB" sz="2000" dirty="0" smtClean="0">
              <a:solidFill>
                <a:schemeClr val="bg2"/>
              </a:solidFill>
              <a:effectLst/>
            </a:endParaRPr>
          </a:p>
        </p:txBody>
      </p:sp>
      <p:grpSp>
        <p:nvGrpSpPr>
          <p:cNvPr id="4" name="Group 2"/>
          <p:cNvGrpSpPr>
            <a:grpSpLocks/>
          </p:cNvGrpSpPr>
          <p:nvPr/>
        </p:nvGrpSpPr>
        <p:grpSpPr bwMode="auto">
          <a:xfrm>
            <a:off x="0" y="0"/>
            <a:ext cx="5434013"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7"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10</a:t>
            </a:fld>
            <a:endParaRPr lang="it-IT" dirty="0"/>
          </a:p>
        </p:txBody>
      </p:sp>
    </p:spTree>
    <p:extLst>
      <p:ext uri="{BB962C8B-B14F-4D97-AF65-F5344CB8AC3E}">
        <p14:creationId xmlns:p14="http://schemas.microsoft.com/office/powerpoint/2010/main" val="204310565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it-IT" sz="2400" b="1" kern="1200" dirty="0" err="1" smtClean="0">
                <a:solidFill>
                  <a:srgbClr val="FF6600"/>
                </a:solidFill>
                <a:latin typeface="Tahoma" pitchFamily="34" charset="0"/>
                <a:ea typeface="+mn-ea"/>
                <a:cs typeface="+mn-cs"/>
              </a:rPr>
              <a:t>Authorization</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is</a:t>
            </a:r>
            <a:r>
              <a:rPr lang="it-IT" sz="2400" b="1" kern="1200" dirty="0" smtClean="0">
                <a:solidFill>
                  <a:srgbClr val="FF6600"/>
                </a:solidFill>
                <a:latin typeface="Tahoma" pitchFamily="34" charset="0"/>
                <a:ea typeface="+mn-ea"/>
                <a:cs typeface="+mn-cs"/>
              </a:rPr>
              <a:t> </a:t>
            </a:r>
            <a:r>
              <a:rPr lang="it-IT" sz="2400" b="1" kern="1200" dirty="0">
                <a:solidFill>
                  <a:srgbClr val="FF6600"/>
                </a:solidFill>
                <a:latin typeface="Tahoma" pitchFamily="34" charset="0"/>
                <a:ea typeface="+mn-ea"/>
                <a:cs typeface="+mn-cs"/>
              </a:rPr>
              <a:t>a </a:t>
            </a:r>
            <a:r>
              <a:rPr lang="it-IT" sz="2400" b="1" kern="1200" dirty="0" err="1">
                <a:solidFill>
                  <a:srgbClr val="FF6600"/>
                </a:solidFill>
                <a:latin typeface="Tahoma" pitchFamily="34" charset="0"/>
                <a:ea typeface="+mn-ea"/>
                <a:cs typeface="+mn-cs"/>
              </a:rPr>
              <a:t>decisional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process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which</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involves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several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subjects</a:t>
            </a:r>
            <a:endParaRPr lang="en-GB" sz="2400" b="1" kern="1200" dirty="0">
              <a:solidFill>
                <a:srgbClr val="FF6600"/>
              </a:solidFill>
              <a:latin typeface="Tahoma" pitchFamily="34" charset="0"/>
              <a:ea typeface="+mn-ea"/>
              <a:cs typeface="+mn-cs"/>
            </a:endParaRPr>
          </a:p>
        </p:txBody>
      </p:sp>
      <p:sp>
        <p:nvSpPr>
          <p:cNvPr id="19459" name="Rectangle 3"/>
          <p:cNvSpPr>
            <a:spLocks noGrp="1" noChangeArrowheads="1"/>
          </p:cNvSpPr>
          <p:nvPr>
            <p:ph type="body" idx="1"/>
          </p:nvPr>
        </p:nvSpPr>
        <p:spPr>
          <a:xfrm>
            <a:off x="539553" y="2133600"/>
            <a:ext cx="8147248" cy="3992563"/>
          </a:xfrm>
        </p:spPr>
        <p:txBody>
          <a:bodyPr/>
          <a:lstStyle/>
          <a:p>
            <a:pPr marL="0" indent="0">
              <a:lnSpc>
                <a:spcPct val="90000"/>
              </a:lnSpc>
              <a:spcBef>
                <a:spcPct val="0"/>
              </a:spcBef>
              <a:buFont typeface="Wingdings" pitchFamily="2" charset="2"/>
              <a:buNone/>
            </a:pPr>
            <a:r>
              <a:rPr lang="en-US" sz="2000" b="1" dirty="0" smtClean="0">
                <a:solidFill>
                  <a:schemeClr val="bg2"/>
                </a:solidFill>
                <a:effectLst/>
              </a:rPr>
              <a:t>SUPERIOR INSTITUTE OF HEALTH (ISS)</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Essentially a </a:t>
            </a:r>
            <a:r>
              <a:rPr lang="en-US" sz="2000" b="1" u="sng" dirty="0" smtClean="0">
                <a:solidFill>
                  <a:schemeClr val="bg2"/>
                </a:solidFill>
                <a:effectLst/>
              </a:rPr>
              <a:t>research Institute</a:t>
            </a:r>
            <a:r>
              <a:rPr lang="en-US" sz="2000" b="1" dirty="0" smtClean="0">
                <a:solidFill>
                  <a:schemeClr val="bg2"/>
                </a:solidFill>
                <a:effectLst/>
              </a:rPr>
              <a:t>, depending on the Ministry of Health. </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Involved in </a:t>
            </a:r>
            <a:r>
              <a:rPr lang="en-US" sz="2000" b="1" u="sng" dirty="0" smtClean="0">
                <a:solidFill>
                  <a:schemeClr val="bg2"/>
                </a:solidFill>
                <a:effectLst/>
              </a:rPr>
              <a:t>toxicological, environmental, </a:t>
            </a:r>
            <a:r>
              <a:rPr lang="en-US" sz="2000" b="1" u="sng" dirty="0" err="1" smtClean="0">
                <a:solidFill>
                  <a:schemeClr val="bg2"/>
                </a:solidFill>
                <a:effectLst/>
              </a:rPr>
              <a:t>ecotoxicological</a:t>
            </a:r>
            <a:r>
              <a:rPr lang="en-US" sz="2000" b="1" u="sng" dirty="0" smtClean="0">
                <a:solidFill>
                  <a:schemeClr val="bg2"/>
                </a:solidFill>
                <a:effectLst/>
              </a:rPr>
              <a:t> and chemical  assessment</a:t>
            </a:r>
            <a:r>
              <a:rPr lang="en-US" sz="2000" b="1" dirty="0" smtClean="0">
                <a:solidFill>
                  <a:schemeClr val="bg2"/>
                </a:solidFill>
                <a:effectLst/>
              </a:rPr>
              <a:t>, development of scientific guidance and evaluation criteria. </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Responsible for the coordination of all the </a:t>
            </a:r>
            <a:r>
              <a:rPr lang="en-US" sz="2000" b="1" u="sng" dirty="0" smtClean="0">
                <a:solidFill>
                  <a:schemeClr val="bg2"/>
                </a:solidFill>
                <a:effectLst/>
              </a:rPr>
              <a:t>control activities related to the food and drug safety, </a:t>
            </a:r>
            <a:r>
              <a:rPr lang="en-US" sz="2000" b="1" dirty="0" smtClean="0">
                <a:solidFill>
                  <a:schemeClr val="bg2"/>
                </a:solidFill>
                <a:effectLst/>
              </a:rPr>
              <a:t>from the practical and scientific point of view. It is the National Reference Laboratory for these purposes.</a:t>
            </a:r>
            <a:endParaRPr lang="en-GB" sz="2000" b="1" dirty="0" smtClean="0">
              <a:solidFill>
                <a:schemeClr val="bg2"/>
              </a:solidFill>
              <a:effectLst/>
            </a:endParaRPr>
          </a:p>
        </p:txBody>
      </p:sp>
      <p:grpSp>
        <p:nvGrpSpPr>
          <p:cNvPr id="4" name="Group 2"/>
          <p:cNvGrpSpPr>
            <a:grpSpLocks/>
          </p:cNvGrpSpPr>
          <p:nvPr/>
        </p:nvGrpSpPr>
        <p:grpSpPr bwMode="auto">
          <a:xfrm>
            <a:off x="0" y="0"/>
            <a:ext cx="5434013"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7"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11</a:t>
            </a:fld>
            <a:endParaRPr lang="it-IT" dirty="0"/>
          </a:p>
        </p:txBody>
      </p:sp>
    </p:spTree>
    <p:extLst>
      <p:ext uri="{BB962C8B-B14F-4D97-AF65-F5344CB8AC3E}">
        <p14:creationId xmlns:p14="http://schemas.microsoft.com/office/powerpoint/2010/main" val="417852141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it-IT" sz="2400" b="1" kern="1200" dirty="0" err="1" smtClean="0">
                <a:solidFill>
                  <a:srgbClr val="FF6600"/>
                </a:solidFill>
                <a:latin typeface="Tahoma" pitchFamily="34" charset="0"/>
                <a:ea typeface="+mn-ea"/>
                <a:cs typeface="+mn-cs"/>
              </a:rPr>
              <a:t>Authorization</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is</a:t>
            </a:r>
            <a:r>
              <a:rPr lang="it-IT" sz="2400" b="1" kern="1200" dirty="0" smtClean="0">
                <a:solidFill>
                  <a:srgbClr val="FF6600"/>
                </a:solidFill>
                <a:latin typeface="Tahoma" pitchFamily="34" charset="0"/>
                <a:ea typeface="+mn-ea"/>
                <a:cs typeface="+mn-cs"/>
              </a:rPr>
              <a:t> </a:t>
            </a:r>
            <a:r>
              <a:rPr lang="it-IT" sz="2400" b="1" kern="1200" dirty="0">
                <a:solidFill>
                  <a:srgbClr val="FF6600"/>
                </a:solidFill>
                <a:latin typeface="Tahoma" pitchFamily="34" charset="0"/>
                <a:ea typeface="+mn-ea"/>
                <a:cs typeface="+mn-cs"/>
              </a:rPr>
              <a:t>a </a:t>
            </a:r>
            <a:r>
              <a:rPr lang="it-IT" sz="2400" b="1" kern="1200" dirty="0" err="1">
                <a:solidFill>
                  <a:srgbClr val="FF6600"/>
                </a:solidFill>
                <a:latin typeface="Tahoma" pitchFamily="34" charset="0"/>
                <a:ea typeface="+mn-ea"/>
                <a:cs typeface="+mn-cs"/>
              </a:rPr>
              <a:t>decisional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process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which</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involves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several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subjects</a:t>
            </a:r>
            <a:endParaRPr lang="en-GB" sz="2400" b="1" kern="1200" dirty="0">
              <a:solidFill>
                <a:srgbClr val="FF6600"/>
              </a:solidFill>
              <a:latin typeface="Tahoma" pitchFamily="34" charset="0"/>
              <a:ea typeface="+mn-ea"/>
              <a:cs typeface="+mn-cs"/>
            </a:endParaRPr>
          </a:p>
        </p:txBody>
      </p:sp>
      <p:sp>
        <p:nvSpPr>
          <p:cNvPr id="20483" name="Rectangle 3"/>
          <p:cNvSpPr>
            <a:spLocks noGrp="1" noChangeArrowheads="1"/>
          </p:cNvSpPr>
          <p:nvPr>
            <p:ph type="body" idx="1"/>
          </p:nvPr>
        </p:nvSpPr>
        <p:spPr>
          <a:xfrm>
            <a:off x="683568" y="2060848"/>
            <a:ext cx="7786687" cy="3992563"/>
          </a:xfrm>
        </p:spPr>
        <p:txBody>
          <a:bodyPr/>
          <a:lstStyle/>
          <a:p>
            <a:pPr marL="0" indent="0">
              <a:lnSpc>
                <a:spcPct val="90000"/>
              </a:lnSpc>
              <a:spcBef>
                <a:spcPct val="0"/>
              </a:spcBef>
              <a:buFont typeface="Wingdings" pitchFamily="2" charset="2"/>
              <a:buNone/>
            </a:pPr>
            <a:r>
              <a:rPr lang="en-US" sz="2000" b="1" dirty="0" smtClean="0">
                <a:solidFill>
                  <a:schemeClr val="bg2"/>
                </a:solidFill>
                <a:effectLst/>
              </a:rPr>
              <a:t>SUPERIOR INSTITUTE ON WORKER’S HEALTH AND SAFETY (ISPESL)</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spcBef>
                <a:spcPct val="0"/>
              </a:spcBef>
              <a:buFont typeface="Wingdings" pitchFamily="2" charset="2"/>
              <a:buNone/>
            </a:pPr>
            <a:r>
              <a:rPr lang="en-US" sz="2000" b="1" dirty="0" smtClean="0">
                <a:solidFill>
                  <a:schemeClr val="bg2"/>
                </a:solidFill>
                <a:effectLst/>
              </a:rPr>
              <a:t>A </a:t>
            </a:r>
            <a:r>
              <a:rPr lang="en-US" sz="2000" b="1" u="sng" dirty="0" smtClean="0">
                <a:solidFill>
                  <a:schemeClr val="bg2"/>
                </a:solidFill>
                <a:effectLst/>
              </a:rPr>
              <a:t>research and control Institute</a:t>
            </a:r>
            <a:r>
              <a:rPr lang="en-US" sz="2000" b="1" dirty="0" smtClean="0">
                <a:solidFill>
                  <a:schemeClr val="bg2"/>
                </a:solidFill>
                <a:effectLst/>
              </a:rPr>
              <a:t>, depending on the Ministry of Health. </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Involved in developing guidance document for the </a:t>
            </a:r>
            <a:r>
              <a:rPr lang="en-US" sz="2000" b="1" u="sng" dirty="0" smtClean="0">
                <a:solidFill>
                  <a:schemeClr val="bg2"/>
                </a:solidFill>
                <a:effectLst/>
              </a:rPr>
              <a:t>assessment of worker safety,</a:t>
            </a:r>
            <a:r>
              <a:rPr lang="en-US" sz="2000" b="1" dirty="0" smtClean="0">
                <a:solidFill>
                  <a:schemeClr val="bg2"/>
                </a:solidFill>
                <a:effectLst/>
              </a:rPr>
              <a:t> and involved in the control of these aspects when authorizing a plant which produces PPPs.</a:t>
            </a:r>
            <a:endParaRPr lang="en-GB" sz="2000" b="1" dirty="0" smtClean="0">
              <a:solidFill>
                <a:schemeClr val="bg2"/>
              </a:solidFill>
              <a:effectLst/>
            </a:endParaRPr>
          </a:p>
        </p:txBody>
      </p:sp>
      <p:grpSp>
        <p:nvGrpSpPr>
          <p:cNvPr id="4" name="Group 2"/>
          <p:cNvGrpSpPr>
            <a:grpSpLocks/>
          </p:cNvGrpSpPr>
          <p:nvPr/>
        </p:nvGrpSpPr>
        <p:grpSpPr bwMode="auto">
          <a:xfrm>
            <a:off x="0" y="0"/>
            <a:ext cx="5434013"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7"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12</a:t>
            </a:fld>
            <a:endParaRPr lang="it-IT" dirty="0"/>
          </a:p>
        </p:txBody>
      </p:sp>
    </p:spTree>
    <p:extLst>
      <p:ext uri="{BB962C8B-B14F-4D97-AF65-F5344CB8AC3E}">
        <p14:creationId xmlns:p14="http://schemas.microsoft.com/office/powerpoint/2010/main" val="156158722"/>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it-IT" sz="2400" b="1" kern="1200" dirty="0" err="1" smtClean="0">
                <a:solidFill>
                  <a:srgbClr val="FF6600"/>
                </a:solidFill>
                <a:latin typeface="Tahoma" pitchFamily="34" charset="0"/>
                <a:ea typeface="+mn-ea"/>
                <a:cs typeface="+mn-cs"/>
              </a:rPr>
              <a:t>Authorization</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is</a:t>
            </a:r>
            <a:r>
              <a:rPr lang="it-IT" sz="2400" b="1" kern="1200" dirty="0" smtClean="0">
                <a:solidFill>
                  <a:srgbClr val="FF6600"/>
                </a:solidFill>
                <a:latin typeface="Tahoma" pitchFamily="34" charset="0"/>
                <a:ea typeface="+mn-ea"/>
                <a:cs typeface="+mn-cs"/>
              </a:rPr>
              <a:t> </a:t>
            </a:r>
            <a:r>
              <a:rPr lang="it-IT" sz="2400" b="1" kern="1200" dirty="0">
                <a:solidFill>
                  <a:srgbClr val="FF6600"/>
                </a:solidFill>
                <a:latin typeface="Tahoma" pitchFamily="34" charset="0"/>
                <a:ea typeface="+mn-ea"/>
                <a:cs typeface="+mn-cs"/>
              </a:rPr>
              <a:t>a </a:t>
            </a:r>
            <a:r>
              <a:rPr lang="it-IT" sz="2400" b="1" kern="1200" dirty="0" err="1">
                <a:solidFill>
                  <a:srgbClr val="FF6600"/>
                </a:solidFill>
                <a:latin typeface="Tahoma" pitchFamily="34" charset="0"/>
                <a:ea typeface="+mn-ea"/>
                <a:cs typeface="+mn-cs"/>
              </a:rPr>
              <a:t>decisional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process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which</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involves</a:t>
            </a:r>
            <a:r>
              <a:rPr lang="it-IT" sz="2400" b="1" kern="1200" dirty="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several</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subjects</a:t>
            </a:r>
            <a:endParaRPr lang="en-GB" sz="2400" b="1" kern="1200" dirty="0">
              <a:solidFill>
                <a:srgbClr val="FF6600"/>
              </a:solidFill>
              <a:latin typeface="Tahoma" pitchFamily="34" charset="0"/>
              <a:ea typeface="+mn-ea"/>
              <a:cs typeface="+mn-cs"/>
            </a:endParaRPr>
          </a:p>
        </p:txBody>
      </p:sp>
      <p:sp>
        <p:nvSpPr>
          <p:cNvPr id="21507" name="Rectangle 3"/>
          <p:cNvSpPr>
            <a:spLocks noGrp="1" noChangeArrowheads="1"/>
          </p:cNvSpPr>
          <p:nvPr>
            <p:ph type="body" idx="1"/>
          </p:nvPr>
        </p:nvSpPr>
        <p:spPr>
          <a:xfrm>
            <a:off x="395537" y="2133600"/>
            <a:ext cx="8291264" cy="3992563"/>
          </a:xfrm>
        </p:spPr>
        <p:txBody>
          <a:bodyPr/>
          <a:lstStyle/>
          <a:p>
            <a:pPr marL="0" indent="0">
              <a:lnSpc>
                <a:spcPct val="90000"/>
              </a:lnSpc>
              <a:spcBef>
                <a:spcPct val="0"/>
              </a:spcBef>
              <a:buFont typeface="Wingdings" pitchFamily="2" charset="2"/>
              <a:buNone/>
            </a:pPr>
            <a:r>
              <a:rPr lang="en-US" sz="2000" b="1" dirty="0" smtClean="0">
                <a:solidFill>
                  <a:schemeClr val="bg2"/>
                </a:solidFill>
                <a:effectLst/>
              </a:rPr>
              <a:t>INSTITUTE FOR VEGETAL PATHOLOGY</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Essentially a </a:t>
            </a:r>
            <a:r>
              <a:rPr lang="en-US" sz="2000" b="1" u="sng" dirty="0" smtClean="0">
                <a:solidFill>
                  <a:schemeClr val="bg2"/>
                </a:solidFill>
                <a:effectLst/>
              </a:rPr>
              <a:t>research Institute</a:t>
            </a:r>
            <a:r>
              <a:rPr lang="en-US" sz="2000" b="1" dirty="0" smtClean="0">
                <a:solidFill>
                  <a:schemeClr val="bg2"/>
                </a:solidFill>
                <a:effectLst/>
              </a:rPr>
              <a:t>, depending on the Ministry of Agriculture. </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Involved in research for methods to </a:t>
            </a:r>
            <a:r>
              <a:rPr lang="en-US" sz="2000" b="1" u="sng" dirty="0" smtClean="0">
                <a:solidFill>
                  <a:schemeClr val="bg2"/>
                </a:solidFill>
                <a:effectLst/>
              </a:rPr>
              <a:t>protect crops and </a:t>
            </a:r>
            <a:r>
              <a:rPr lang="en-US" sz="2000" b="1" u="sng" dirty="0" err="1" smtClean="0">
                <a:solidFill>
                  <a:schemeClr val="bg2"/>
                </a:solidFill>
                <a:effectLst/>
              </a:rPr>
              <a:t>vegetals</a:t>
            </a:r>
            <a:r>
              <a:rPr lang="en-US" sz="2000" b="1" dirty="0" smtClean="0">
                <a:solidFill>
                  <a:schemeClr val="bg2"/>
                </a:solidFill>
                <a:effectLst/>
              </a:rPr>
              <a:t>. </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Responsible for coordinating, on the practical and scientific point of view, all the control activities related to the </a:t>
            </a:r>
            <a:r>
              <a:rPr lang="en-US" sz="2000" b="1" u="sng" dirty="0" smtClean="0">
                <a:solidFill>
                  <a:schemeClr val="bg2"/>
                </a:solidFill>
                <a:effectLst/>
              </a:rPr>
              <a:t>crop quality and the correct use of PPPs in field</a:t>
            </a:r>
            <a:r>
              <a:rPr lang="en-US" sz="2000" b="1" dirty="0" smtClean="0">
                <a:solidFill>
                  <a:schemeClr val="bg2"/>
                </a:solidFill>
                <a:effectLst/>
              </a:rPr>
              <a:t>. </a:t>
            </a:r>
          </a:p>
          <a:p>
            <a:pPr marL="0" indent="0">
              <a:lnSpc>
                <a:spcPct val="90000"/>
              </a:lnSpc>
              <a:spcBef>
                <a:spcPct val="0"/>
              </a:spcBef>
              <a:buFont typeface="Wingdings" pitchFamily="2" charset="2"/>
              <a:buNone/>
            </a:pPr>
            <a:endParaRPr lang="en-US" sz="2000" b="1" dirty="0" smtClean="0">
              <a:solidFill>
                <a:schemeClr val="bg2"/>
              </a:solidFill>
              <a:effectLst/>
            </a:endParaRPr>
          </a:p>
          <a:p>
            <a:pPr marL="0" indent="0">
              <a:lnSpc>
                <a:spcPct val="90000"/>
              </a:lnSpc>
              <a:spcBef>
                <a:spcPct val="0"/>
              </a:spcBef>
              <a:buFont typeface="Wingdings" pitchFamily="2" charset="2"/>
              <a:buNone/>
            </a:pPr>
            <a:r>
              <a:rPr lang="en-US" sz="2000" b="1" dirty="0" smtClean="0">
                <a:solidFill>
                  <a:schemeClr val="bg2"/>
                </a:solidFill>
                <a:effectLst/>
              </a:rPr>
              <a:t>It is the National Reference Laboratory for the aspects related to </a:t>
            </a:r>
            <a:r>
              <a:rPr lang="en-US" sz="2000" b="1" u="sng" dirty="0" smtClean="0">
                <a:solidFill>
                  <a:schemeClr val="bg2"/>
                </a:solidFill>
                <a:effectLst/>
              </a:rPr>
              <a:t>plant protection</a:t>
            </a:r>
            <a:r>
              <a:rPr lang="en-US" sz="2000" b="1" dirty="0" smtClean="0">
                <a:solidFill>
                  <a:schemeClr val="bg2"/>
                </a:solidFill>
                <a:effectLst/>
              </a:rPr>
              <a:t>.</a:t>
            </a:r>
            <a:endParaRPr lang="en-GB" sz="2000" b="1" dirty="0" smtClean="0">
              <a:solidFill>
                <a:schemeClr val="bg2"/>
              </a:solidFill>
              <a:effectLst/>
            </a:endParaRPr>
          </a:p>
        </p:txBody>
      </p:sp>
      <p:grpSp>
        <p:nvGrpSpPr>
          <p:cNvPr id="4" name="Group 2"/>
          <p:cNvGrpSpPr>
            <a:grpSpLocks/>
          </p:cNvGrpSpPr>
          <p:nvPr/>
        </p:nvGrpSpPr>
        <p:grpSpPr bwMode="auto">
          <a:xfrm>
            <a:off x="0" y="0"/>
            <a:ext cx="5434013"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8"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13</a:t>
            </a:fld>
            <a:endParaRPr lang="it-IT" dirty="0"/>
          </a:p>
        </p:txBody>
      </p:sp>
    </p:spTree>
    <p:extLst>
      <p:ext uri="{BB962C8B-B14F-4D97-AF65-F5344CB8AC3E}">
        <p14:creationId xmlns:p14="http://schemas.microsoft.com/office/powerpoint/2010/main" val="3800722832"/>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egnaposto numero diapositiva 3"/>
          <p:cNvSpPr>
            <a:spLocks noGrp="1"/>
          </p:cNvSpPr>
          <p:nvPr>
            <p:ph type="sldNum" sz="quarter" idx="12"/>
          </p:nvPr>
        </p:nvSpPr>
        <p:spPr/>
        <p:txBody>
          <a:bodyPr/>
          <a:lstStyle/>
          <a:p>
            <a:pPr>
              <a:defRPr/>
            </a:pPr>
            <a:fld id="{362AD551-CE1F-4C04-9878-55AC5B3E69F9}" type="slidenum">
              <a:rPr lang="it-IT"/>
              <a:pPr>
                <a:defRPr/>
              </a:pPr>
              <a:t>14</a:t>
            </a:fld>
            <a:endParaRPr lang="it-IT" dirty="0"/>
          </a:p>
        </p:txBody>
      </p:sp>
      <p:grpSp>
        <p:nvGrpSpPr>
          <p:cNvPr id="13315" name="Group 2"/>
          <p:cNvGrpSpPr>
            <a:grpSpLocks/>
          </p:cNvGrpSpPr>
          <p:nvPr/>
        </p:nvGrpSpPr>
        <p:grpSpPr bwMode="auto">
          <a:xfrm>
            <a:off x="1588" y="-1588"/>
            <a:ext cx="5434012" cy="5303838"/>
            <a:chOff x="1" y="-1"/>
            <a:chExt cx="3423" cy="3341"/>
          </a:xfrm>
        </p:grpSpPr>
        <p:grpSp>
          <p:nvGrpSpPr>
            <p:cNvPr id="13333" name="Group 3"/>
            <p:cNvGrpSpPr>
              <a:grpSpLocks/>
            </p:cNvGrpSpPr>
            <p:nvPr/>
          </p:nvGrpSpPr>
          <p:grpSpPr bwMode="auto">
            <a:xfrm rot="-5400000">
              <a:off x="1708" y="-1461"/>
              <a:ext cx="91" cy="3341"/>
              <a:chOff x="681" y="540"/>
              <a:chExt cx="91" cy="3341"/>
            </a:xfrm>
          </p:grpSpPr>
          <p:sp>
            <p:nvSpPr>
              <p:cNvPr id="13340"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1"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2"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3"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44"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13334" name="Group 9"/>
            <p:cNvGrpSpPr>
              <a:grpSpLocks/>
            </p:cNvGrpSpPr>
            <p:nvPr/>
          </p:nvGrpSpPr>
          <p:grpSpPr bwMode="auto">
            <a:xfrm>
              <a:off x="1" y="-1"/>
              <a:ext cx="91" cy="3341"/>
              <a:chOff x="1" y="-1"/>
              <a:chExt cx="91" cy="3341"/>
            </a:xfrm>
          </p:grpSpPr>
          <p:sp>
            <p:nvSpPr>
              <p:cNvPr id="13335"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36"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37"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38"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339"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956431" name="Rectangle 15"/>
          <p:cNvSpPr>
            <a:spLocks noChangeArrowheads="1"/>
          </p:cNvSpPr>
          <p:nvPr/>
        </p:nvSpPr>
        <p:spPr bwMode="auto">
          <a:xfrm>
            <a:off x="250825" y="476250"/>
            <a:ext cx="6913563"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defRPr/>
            </a:pPr>
            <a:r>
              <a:rPr lang="en-US" dirty="0">
                <a:solidFill>
                  <a:srgbClr val="FF6600"/>
                </a:solidFill>
                <a:effectLst>
                  <a:outerShdw blurRad="38100" dist="38100" dir="2700000" algn="tl">
                    <a:srgbClr val="000000"/>
                  </a:outerShdw>
                </a:effectLst>
              </a:rPr>
              <a:t>Advisory Committee on PPPs (CCPF)</a:t>
            </a:r>
          </a:p>
        </p:txBody>
      </p:sp>
      <p:pic>
        <p:nvPicPr>
          <p:cNvPr id="956432" name="Picture 16" descr="j02330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5825" y="115888"/>
            <a:ext cx="1712913"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6433" name="Text Box 17"/>
          <p:cNvSpPr txBox="1">
            <a:spLocks noChangeArrowheads="1"/>
          </p:cNvSpPr>
          <p:nvPr/>
        </p:nvSpPr>
        <p:spPr bwMode="auto">
          <a:xfrm>
            <a:off x="6300788" y="2781300"/>
            <a:ext cx="23034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spcBef>
                <a:spcPct val="50000"/>
              </a:spcBef>
            </a:pPr>
            <a:r>
              <a:rPr lang="en-US" sz="1600" u="sng">
                <a:solidFill>
                  <a:srgbClr val="CC0000"/>
                </a:solidFill>
              </a:rPr>
              <a:t>It is composed by….</a:t>
            </a:r>
          </a:p>
        </p:txBody>
      </p:sp>
      <p:sp>
        <p:nvSpPr>
          <p:cNvPr id="956434" name="AutoShape 18"/>
          <p:cNvSpPr>
            <a:spLocks noChangeArrowheads="1"/>
          </p:cNvSpPr>
          <p:nvPr/>
        </p:nvSpPr>
        <p:spPr bwMode="auto">
          <a:xfrm>
            <a:off x="2482850" y="1484313"/>
            <a:ext cx="3744913" cy="935037"/>
          </a:xfrm>
          <a:prstGeom prst="flowChartAlternateProcess">
            <a:avLst/>
          </a:prstGeom>
          <a:gradFill rotWithShape="1">
            <a:gsLst>
              <a:gs pos="0">
                <a:srgbClr val="FF6600"/>
              </a:gs>
              <a:gs pos="100000">
                <a:schemeClr val="folHlink"/>
              </a:gs>
            </a:gsLst>
            <a:lin ang="5400000" scaled="1"/>
          </a:gra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it-IT" sz="3200">
                <a:solidFill>
                  <a:schemeClr val="tx2"/>
                </a:solidFill>
                <a:effectLst>
                  <a:outerShdw blurRad="38100" dist="38100" dir="2700000" algn="tl">
                    <a:srgbClr val="000000"/>
                  </a:outerShdw>
                </a:effectLst>
              </a:rPr>
              <a:t>CCPF</a:t>
            </a:r>
          </a:p>
        </p:txBody>
      </p:sp>
      <p:sp>
        <p:nvSpPr>
          <p:cNvPr id="956435" name="Text Box 19"/>
          <p:cNvSpPr txBox="1">
            <a:spLocks noChangeArrowheads="1"/>
          </p:cNvSpPr>
          <p:nvPr/>
        </p:nvSpPr>
        <p:spPr bwMode="auto">
          <a:xfrm>
            <a:off x="179388" y="2228850"/>
            <a:ext cx="2160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spcBef>
                <a:spcPct val="50000"/>
              </a:spcBef>
            </a:pPr>
            <a:r>
              <a:rPr lang="en-US" sz="1600" u="sng">
                <a:solidFill>
                  <a:srgbClr val="CC0000"/>
                </a:solidFill>
              </a:rPr>
              <a:t>It is chaired by….</a:t>
            </a:r>
          </a:p>
        </p:txBody>
      </p:sp>
      <p:sp>
        <p:nvSpPr>
          <p:cNvPr id="956436" name="AutoShape 20"/>
          <p:cNvSpPr>
            <a:spLocks noChangeArrowheads="1"/>
          </p:cNvSpPr>
          <p:nvPr/>
        </p:nvSpPr>
        <p:spPr bwMode="auto">
          <a:xfrm rot="-8923742">
            <a:off x="2195513" y="2492375"/>
            <a:ext cx="719137" cy="431800"/>
          </a:xfrm>
          <a:prstGeom prst="leftArrow">
            <a:avLst>
              <a:gd name="adj1" fmla="val 50000"/>
              <a:gd name="adj2" fmla="val 41636"/>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56437" name="AutoShape 21"/>
          <p:cNvSpPr>
            <a:spLocks noChangeArrowheads="1"/>
          </p:cNvSpPr>
          <p:nvPr/>
        </p:nvSpPr>
        <p:spPr bwMode="auto">
          <a:xfrm>
            <a:off x="3276600" y="2565400"/>
            <a:ext cx="2232025" cy="649288"/>
          </a:xfrm>
          <a:prstGeom prst="flowChartAlternateProcess">
            <a:avLst/>
          </a:prstGeom>
          <a:solidFill>
            <a:schemeClr val="tx1"/>
          </a:solidFill>
          <a:ln w="254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800" dirty="0">
                <a:solidFill>
                  <a:srgbClr val="FF6600"/>
                </a:solidFill>
                <a:effectLst>
                  <a:outerShdw blurRad="38100" dist="38100" dir="2700000" algn="tl">
                    <a:srgbClr val="C0C0C0"/>
                  </a:outerShdw>
                </a:effectLst>
              </a:rPr>
              <a:t>Minister of Health </a:t>
            </a:r>
          </a:p>
          <a:p>
            <a:pPr>
              <a:defRPr/>
            </a:pPr>
            <a:r>
              <a:rPr lang="en-GB" sz="1800" dirty="0">
                <a:solidFill>
                  <a:srgbClr val="FF6600"/>
                </a:solidFill>
                <a:effectLst>
                  <a:outerShdw blurRad="38100" dist="38100" dir="2700000" algn="tl">
                    <a:srgbClr val="C0C0C0"/>
                  </a:outerShdw>
                </a:effectLst>
              </a:rPr>
              <a:t>or his deputy</a:t>
            </a:r>
          </a:p>
        </p:txBody>
      </p:sp>
      <p:sp>
        <p:nvSpPr>
          <p:cNvPr id="956438" name="AutoShape 22"/>
          <p:cNvSpPr>
            <a:spLocks noChangeArrowheads="1"/>
          </p:cNvSpPr>
          <p:nvPr/>
        </p:nvSpPr>
        <p:spPr bwMode="auto">
          <a:xfrm rot="-2236270">
            <a:off x="5580063" y="3068638"/>
            <a:ext cx="719137" cy="431800"/>
          </a:xfrm>
          <a:prstGeom prst="leftArrow">
            <a:avLst>
              <a:gd name="adj1" fmla="val 50000"/>
              <a:gd name="adj2" fmla="val 4163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56439" name="AutoShape 23"/>
          <p:cNvSpPr>
            <a:spLocks noChangeArrowheads="1"/>
          </p:cNvSpPr>
          <p:nvPr/>
        </p:nvSpPr>
        <p:spPr bwMode="auto">
          <a:xfrm>
            <a:off x="468313" y="3644900"/>
            <a:ext cx="2447925" cy="1008063"/>
          </a:xfrm>
          <a:prstGeom prst="flowChartAlternateProcess">
            <a:avLst/>
          </a:prstGeom>
          <a:solidFill>
            <a:schemeClr val="tx1"/>
          </a:solidFill>
          <a:ln w="254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800" dirty="0">
                <a:solidFill>
                  <a:srgbClr val="5F5F5F"/>
                </a:solidFill>
                <a:effectLst>
                  <a:outerShdw blurRad="38100" dist="38100" dir="2700000" algn="tl">
                    <a:srgbClr val="C0C0C0"/>
                  </a:outerShdw>
                </a:effectLst>
              </a:rPr>
              <a:t>Experts from </a:t>
            </a:r>
          </a:p>
          <a:p>
            <a:pPr>
              <a:defRPr/>
            </a:pPr>
            <a:r>
              <a:rPr lang="en-GB" sz="1800" dirty="0">
                <a:solidFill>
                  <a:srgbClr val="5F5F5F"/>
                </a:solidFill>
                <a:effectLst>
                  <a:outerShdw blurRad="38100" dist="38100" dir="2700000" algn="tl">
                    <a:srgbClr val="C0C0C0"/>
                  </a:outerShdw>
                </a:effectLst>
              </a:rPr>
              <a:t>Academic world</a:t>
            </a:r>
          </a:p>
        </p:txBody>
      </p:sp>
      <p:sp>
        <p:nvSpPr>
          <p:cNvPr id="956440" name="AutoShape 24"/>
          <p:cNvSpPr>
            <a:spLocks noChangeArrowheads="1"/>
          </p:cNvSpPr>
          <p:nvPr/>
        </p:nvSpPr>
        <p:spPr bwMode="auto">
          <a:xfrm>
            <a:off x="3348038" y="3644900"/>
            <a:ext cx="2519362" cy="1008063"/>
          </a:xfrm>
          <a:prstGeom prst="flowChartAlternateProcess">
            <a:avLst/>
          </a:prstGeom>
          <a:solidFill>
            <a:schemeClr val="tx1"/>
          </a:solidFill>
          <a:ln w="254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sz="1800" dirty="0">
                <a:solidFill>
                  <a:srgbClr val="5F5F5F"/>
                </a:solidFill>
                <a:effectLst>
                  <a:outerShdw blurRad="38100" dist="38100" dir="2700000" algn="tl">
                    <a:srgbClr val="C0C0C0"/>
                  </a:outerShdw>
                </a:effectLst>
              </a:rPr>
              <a:t>ISS Experts </a:t>
            </a:r>
          </a:p>
        </p:txBody>
      </p:sp>
      <p:sp>
        <p:nvSpPr>
          <p:cNvPr id="956441" name="AutoShape 25"/>
          <p:cNvSpPr>
            <a:spLocks noChangeArrowheads="1"/>
          </p:cNvSpPr>
          <p:nvPr/>
        </p:nvSpPr>
        <p:spPr bwMode="auto">
          <a:xfrm>
            <a:off x="6156325" y="3644900"/>
            <a:ext cx="2447925" cy="1008063"/>
          </a:xfrm>
          <a:prstGeom prst="flowChartAlternateProcess">
            <a:avLst/>
          </a:prstGeom>
          <a:solidFill>
            <a:schemeClr val="tx1"/>
          </a:solidFill>
          <a:ln w="254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sz="1800">
                <a:solidFill>
                  <a:srgbClr val="5F5F5F"/>
                </a:solidFill>
                <a:effectLst>
                  <a:outerShdw blurRad="38100" dist="38100" dir="2700000" algn="tl">
                    <a:srgbClr val="C0C0C0"/>
                  </a:outerShdw>
                </a:effectLst>
              </a:rPr>
              <a:t>INAIL Experts</a:t>
            </a:r>
          </a:p>
        </p:txBody>
      </p:sp>
      <p:sp>
        <p:nvSpPr>
          <p:cNvPr id="956442" name="AutoShape 26"/>
          <p:cNvSpPr>
            <a:spLocks noChangeArrowheads="1"/>
          </p:cNvSpPr>
          <p:nvPr/>
        </p:nvSpPr>
        <p:spPr bwMode="auto">
          <a:xfrm>
            <a:off x="323850" y="4797425"/>
            <a:ext cx="2663825" cy="1008063"/>
          </a:xfrm>
          <a:prstGeom prst="flowChartAlternateProcess">
            <a:avLst/>
          </a:prstGeom>
          <a:solidFill>
            <a:schemeClr val="tx1"/>
          </a:solidFill>
          <a:ln w="254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sz="1800" dirty="0">
                <a:solidFill>
                  <a:srgbClr val="5F5F5F"/>
                </a:solidFill>
                <a:effectLst>
                  <a:outerShdw blurRad="38100" dist="38100" dir="2700000" algn="tl">
                    <a:srgbClr val="C0C0C0"/>
                  </a:outerShdw>
                </a:effectLst>
              </a:rPr>
              <a:t>Delegates from</a:t>
            </a:r>
          </a:p>
          <a:p>
            <a:pPr>
              <a:defRPr/>
            </a:pPr>
            <a:r>
              <a:rPr lang="en-US" sz="1800" dirty="0">
                <a:solidFill>
                  <a:srgbClr val="5F5F5F"/>
                </a:solidFill>
                <a:effectLst>
                  <a:outerShdw blurRad="38100" dist="38100" dir="2700000" algn="tl">
                    <a:srgbClr val="C0C0C0"/>
                  </a:outerShdw>
                </a:effectLst>
              </a:rPr>
              <a:t>Ministry of Agriculture</a:t>
            </a:r>
          </a:p>
        </p:txBody>
      </p:sp>
      <p:sp>
        <p:nvSpPr>
          <p:cNvPr id="956443" name="AutoShape 27"/>
          <p:cNvSpPr>
            <a:spLocks noChangeArrowheads="1"/>
          </p:cNvSpPr>
          <p:nvPr/>
        </p:nvSpPr>
        <p:spPr bwMode="auto">
          <a:xfrm>
            <a:off x="3203575" y="4797425"/>
            <a:ext cx="2808288" cy="1008063"/>
          </a:xfrm>
          <a:prstGeom prst="flowChartAlternateProcess">
            <a:avLst/>
          </a:prstGeom>
          <a:solidFill>
            <a:schemeClr val="tx1"/>
          </a:solidFill>
          <a:ln w="254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sz="1800" dirty="0">
                <a:solidFill>
                  <a:srgbClr val="5F5F5F"/>
                </a:solidFill>
                <a:effectLst>
                  <a:outerShdw blurRad="38100" dist="38100" dir="2700000" algn="tl">
                    <a:srgbClr val="C0C0C0"/>
                  </a:outerShdw>
                </a:effectLst>
              </a:rPr>
              <a:t>Delegates from</a:t>
            </a:r>
          </a:p>
          <a:p>
            <a:pPr>
              <a:defRPr/>
            </a:pPr>
            <a:r>
              <a:rPr lang="en-US" sz="1800" dirty="0">
                <a:solidFill>
                  <a:srgbClr val="5F5F5F"/>
                </a:solidFill>
                <a:effectLst>
                  <a:outerShdw blurRad="38100" dist="38100" dir="2700000" algn="tl">
                    <a:srgbClr val="C0C0C0"/>
                  </a:outerShdw>
                </a:effectLst>
              </a:rPr>
              <a:t>Ministry of Environment</a:t>
            </a:r>
          </a:p>
        </p:txBody>
      </p:sp>
      <p:sp>
        <p:nvSpPr>
          <p:cNvPr id="956444" name="AutoShape 28"/>
          <p:cNvSpPr>
            <a:spLocks noChangeArrowheads="1"/>
          </p:cNvSpPr>
          <p:nvPr/>
        </p:nvSpPr>
        <p:spPr bwMode="auto">
          <a:xfrm>
            <a:off x="6156325" y="4797425"/>
            <a:ext cx="2447925" cy="1008063"/>
          </a:xfrm>
          <a:prstGeom prst="flowChartAlternateProcess">
            <a:avLst/>
          </a:prstGeom>
          <a:solidFill>
            <a:schemeClr val="tx1"/>
          </a:solidFill>
          <a:ln w="254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sz="1800" dirty="0">
                <a:solidFill>
                  <a:srgbClr val="5F5F5F"/>
                </a:solidFill>
                <a:effectLst>
                  <a:outerShdw blurRad="38100" dist="38100" dir="2700000" algn="tl">
                    <a:srgbClr val="C0C0C0"/>
                  </a:outerShdw>
                </a:effectLst>
              </a:rPr>
              <a:t>Delegates from</a:t>
            </a:r>
          </a:p>
          <a:p>
            <a:pPr>
              <a:defRPr/>
            </a:pPr>
            <a:r>
              <a:rPr lang="en-US" sz="1800" dirty="0">
                <a:solidFill>
                  <a:srgbClr val="5F5F5F"/>
                </a:solidFill>
                <a:effectLst>
                  <a:outerShdw blurRad="38100" dist="38100" dir="2700000" algn="tl">
                    <a:srgbClr val="C0C0C0"/>
                  </a:outerShdw>
                </a:effectLst>
              </a:rPr>
              <a:t>Ministry of Industry</a:t>
            </a:r>
          </a:p>
        </p:txBody>
      </p:sp>
      <p:sp>
        <p:nvSpPr>
          <p:cNvPr id="956445" name="Text Box 29"/>
          <p:cNvSpPr txBox="1">
            <a:spLocks noChangeArrowheads="1"/>
          </p:cNvSpPr>
          <p:nvPr/>
        </p:nvSpPr>
        <p:spPr bwMode="auto">
          <a:xfrm>
            <a:off x="250825" y="5949950"/>
            <a:ext cx="2160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spcBef>
                <a:spcPct val="50000"/>
              </a:spcBef>
            </a:pPr>
            <a:r>
              <a:rPr lang="en-US" sz="1600" u="sng">
                <a:solidFill>
                  <a:srgbClr val="CC0000"/>
                </a:solidFill>
              </a:rPr>
              <a:t>It meets….</a:t>
            </a:r>
          </a:p>
        </p:txBody>
      </p:sp>
      <p:sp>
        <p:nvSpPr>
          <p:cNvPr id="956446" name="Text Box 30"/>
          <p:cNvSpPr txBox="1">
            <a:spLocks noChangeArrowheads="1"/>
          </p:cNvSpPr>
          <p:nvPr/>
        </p:nvSpPr>
        <p:spPr bwMode="auto">
          <a:xfrm>
            <a:off x="3059113" y="6092825"/>
            <a:ext cx="446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000" i="1">
                <a:solidFill>
                  <a:srgbClr val="CC0000"/>
                </a:solidFill>
                <a:effectLst>
                  <a:outerShdw blurRad="38100" dist="38100" dir="2700000" algn="tl">
                    <a:srgbClr val="000000"/>
                  </a:outerShdw>
                </a:effectLst>
              </a:rPr>
              <a:t>Indicatively every 2 months</a:t>
            </a:r>
          </a:p>
        </p:txBody>
      </p:sp>
      <p:sp>
        <p:nvSpPr>
          <p:cNvPr id="956447" name="AutoShape 31"/>
          <p:cNvSpPr>
            <a:spLocks noChangeArrowheads="1"/>
          </p:cNvSpPr>
          <p:nvPr/>
        </p:nvSpPr>
        <p:spPr bwMode="auto">
          <a:xfrm rot="10800000">
            <a:off x="2124075" y="6021388"/>
            <a:ext cx="719138" cy="503237"/>
          </a:xfrm>
          <a:prstGeom prst="leftArrow">
            <a:avLst>
              <a:gd name="adj1" fmla="val 50000"/>
              <a:gd name="adj2" fmla="val 3572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56431"/>
                                        </p:tgtEl>
                                        <p:attrNameLst>
                                          <p:attrName>style.visibility</p:attrName>
                                        </p:attrNameLst>
                                      </p:cBhvr>
                                      <p:to>
                                        <p:strVal val="visible"/>
                                      </p:to>
                                    </p:set>
                                    <p:animEffect transition="in" filter="fade">
                                      <p:cBhvr>
                                        <p:cTn id="7" dur="500"/>
                                        <p:tgtEl>
                                          <p:spTgt spid="956431"/>
                                        </p:tgtEl>
                                      </p:cBhvr>
                                    </p:animEffect>
                                    <p:anim calcmode="lin" valueType="num">
                                      <p:cBhvr>
                                        <p:cTn id="8" dur="500" fill="hold"/>
                                        <p:tgtEl>
                                          <p:spTgt spid="956431"/>
                                        </p:tgtEl>
                                        <p:attrNameLst>
                                          <p:attrName>ppt_x</p:attrName>
                                        </p:attrNameLst>
                                      </p:cBhvr>
                                      <p:tavLst>
                                        <p:tav tm="0">
                                          <p:val>
                                            <p:strVal val="#ppt_x"/>
                                          </p:val>
                                        </p:tav>
                                        <p:tav tm="100000">
                                          <p:val>
                                            <p:strVal val="#ppt_x"/>
                                          </p:val>
                                        </p:tav>
                                      </p:tavLst>
                                    </p:anim>
                                    <p:anim calcmode="lin" valueType="num">
                                      <p:cBhvr>
                                        <p:cTn id="9" dur="500" fill="hold"/>
                                        <p:tgtEl>
                                          <p:spTgt spid="95643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56432"/>
                                        </p:tgtEl>
                                        <p:attrNameLst>
                                          <p:attrName>style.visibility</p:attrName>
                                        </p:attrNameLst>
                                      </p:cBhvr>
                                      <p:to>
                                        <p:strVal val="visible"/>
                                      </p:to>
                                    </p:set>
                                    <p:animEffect transition="in" filter="fade">
                                      <p:cBhvr>
                                        <p:cTn id="12" dur="500"/>
                                        <p:tgtEl>
                                          <p:spTgt spid="956432"/>
                                        </p:tgtEl>
                                      </p:cBhvr>
                                    </p:animEffect>
                                    <p:anim calcmode="lin" valueType="num">
                                      <p:cBhvr>
                                        <p:cTn id="13" dur="500" fill="hold"/>
                                        <p:tgtEl>
                                          <p:spTgt spid="956432"/>
                                        </p:tgtEl>
                                        <p:attrNameLst>
                                          <p:attrName>ppt_x</p:attrName>
                                        </p:attrNameLst>
                                      </p:cBhvr>
                                      <p:tavLst>
                                        <p:tav tm="0">
                                          <p:val>
                                            <p:strVal val="#ppt_x"/>
                                          </p:val>
                                        </p:tav>
                                        <p:tav tm="100000">
                                          <p:val>
                                            <p:strVal val="#ppt_x"/>
                                          </p:val>
                                        </p:tav>
                                      </p:tavLst>
                                    </p:anim>
                                    <p:anim calcmode="lin" valueType="num">
                                      <p:cBhvr>
                                        <p:cTn id="14" dur="500" fill="hold"/>
                                        <p:tgtEl>
                                          <p:spTgt spid="956432"/>
                                        </p:tgtEl>
                                        <p:attrNameLst>
                                          <p:attrName>ppt_y</p:attrName>
                                        </p:attrNameLst>
                                      </p:cBhvr>
                                      <p:tavLst>
                                        <p:tav tm="0">
                                          <p:val>
                                            <p:strVal val="#ppt_y+.1"/>
                                          </p:val>
                                        </p:tav>
                                        <p:tav tm="100000">
                                          <p:val>
                                            <p:strVal val="#ppt_y"/>
                                          </p:val>
                                        </p:tav>
                                      </p:tavLst>
                                    </p:anim>
                                  </p:childTnLst>
                                </p:cTn>
                              </p:par>
                              <p:par>
                                <p:cTn id="15" presetID="49" presetClass="entr" presetSubtype="0" decel="100000" fill="hold" grpId="0" nodeType="withEffect">
                                  <p:stCondLst>
                                    <p:cond delay="0"/>
                                  </p:stCondLst>
                                  <p:childTnLst>
                                    <p:set>
                                      <p:cBhvr>
                                        <p:cTn id="16" dur="1" fill="hold">
                                          <p:stCondLst>
                                            <p:cond delay="0"/>
                                          </p:stCondLst>
                                        </p:cTn>
                                        <p:tgtEl>
                                          <p:spTgt spid="956434"/>
                                        </p:tgtEl>
                                        <p:attrNameLst>
                                          <p:attrName>style.visibility</p:attrName>
                                        </p:attrNameLst>
                                      </p:cBhvr>
                                      <p:to>
                                        <p:strVal val="visible"/>
                                      </p:to>
                                    </p:set>
                                    <p:anim calcmode="lin" valueType="num">
                                      <p:cBhvr>
                                        <p:cTn id="17" dur="500" fill="hold"/>
                                        <p:tgtEl>
                                          <p:spTgt spid="956434"/>
                                        </p:tgtEl>
                                        <p:attrNameLst>
                                          <p:attrName>ppt_w</p:attrName>
                                        </p:attrNameLst>
                                      </p:cBhvr>
                                      <p:tavLst>
                                        <p:tav tm="0">
                                          <p:val>
                                            <p:fltVal val="0"/>
                                          </p:val>
                                        </p:tav>
                                        <p:tav tm="100000">
                                          <p:val>
                                            <p:strVal val="#ppt_w"/>
                                          </p:val>
                                        </p:tav>
                                      </p:tavLst>
                                    </p:anim>
                                    <p:anim calcmode="lin" valueType="num">
                                      <p:cBhvr>
                                        <p:cTn id="18" dur="500" fill="hold"/>
                                        <p:tgtEl>
                                          <p:spTgt spid="956434"/>
                                        </p:tgtEl>
                                        <p:attrNameLst>
                                          <p:attrName>ppt_h</p:attrName>
                                        </p:attrNameLst>
                                      </p:cBhvr>
                                      <p:tavLst>
                                        <p:tav tm="0">
                                          <p:val>
                                            <p:fltVal val="0"/>
                                          </p:val>
                                        </p:tav>
                                        <p:tav tm="100000">
                                          <p:val>
                                            <p:strVal val="#ppt_h"/>
                                          </p:val>
                                        </p:tav>
                                      </p:tavLst>
                                    </p:anim>
                                    <p:anim calcmode="lin" valueType="num">
                                      <p:cBhvr>
                                        <p:cTn id="19" dur="500" fill="hold"/>
                                        <p:tgtEl>
                                          <p:spTgt spid="956434"/>
                                        </p:tgtEl>
                                        <p:attrNameLst>
                                          <p:attrName>style.rotation</p:attrName>
                                        </p:attrNameLst>
                                      </p:cBhvr>
                                      <p:tavLst>
                                        <p:tav tm="0">
                                          <p:val>
                                            <p:fltVal val="360"/>
                                          </p:val>
                                        </p:tav>
                                        <p:tav tm="100000">
                                          <p:val>
                                            <p:fltVal val="0"/>
                                          </p:val>
                                        </p:tav>
                                      </p:tavLst>
                                    </p:anim>
                                    <p:animEffect transition="in" filter="fade">
                                      <p:cBhvr>
                                        <p:cTn id="20" dur="500"/>
                                        <p:tgtEl>
                                          <p:spTgt spid="95643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956435"/>
                                        </p:tgtEl>
                                        <p:attrNameLst>
                                          <p:attrName>style.visibility</p:attrName>
                                        </p:attrNameLst>
                                      </p:cBhvr>
                                      <p:to>
                                        <p:strVal val="visible"/>
                                      </p:to>
                                    </p:set>
                                    <p:animEffect transition="in" filter="fade">
                                      <p:cBhvr>
                                        <p:cTn id="25" dur="800" decel="100000"/>
                                        <p:tgtEl>
                                          <p:spTgt spid="956435"/>
                                        </p:tgtEl>
                                      </p:cBhvr>
                                    </p:animEffect>
                                    <p:anim calcmode="lin" valueType="num">
                                      <p:cBhvr>
                                        <p:cTn id="26" dur="800" decel="100000" fill="hold"/>
                                        <p:tgtEl>
                                          <p:spTgt spid="956435"/>
                                        </p:tgtEl>
                                        <p:attrNameLst>
                                          <p:attrName>style.rotation</p:attrName>
                                        </p:attrNameLst>
                                      </p:cBhvr>
                                      <p:tavLst>
                                        <p:tav tm="0">
                                          <p:val>
                                            <p:fltVal val="-90"/>
                                          </p:val>
                                        </p:tav>
                                        <p:tav tm="100000">
                                          <p:val>
                                            <p:fltVal val="0"/>
                                          </p:val>
                                        </p:tav>
                                      </p:tavLst>
                                    </p:anim>
                                    <p:anim calcmode="lin" valueType="num">
                                      <p:cBhvr>
                                        <p:cTn id="27" dur="800" decel="100000" fill="hold"/>
                                        <p:tgtEl>
                                          <p:spTgt spid="956435"/>
                                        </p:tgtEl>
                                        <p:attrNameLst>
                                          <p:attrName>ppt_x</p:attrName>
                                        </p:attrNameLst>
                                      </p:cBhvr>
                                      <p:tavLst>
                                        <p:tav tm="0">
                                          <p:val>
                                            <p:strVal val="#ppt_x+0.4"/>
                                          </p:val>
                                        </p:tav>
                                        <p:tav tm="100000">
                                          <p:val>
                                            <p:strVal val="#ppt_x-0.05"/>
                                          </p:val>
                                        </p:tav>
                                      </p:tavLst>
                                    </p:anim>
                                    <p:anim calcmode="lin" valueType="num">
                                      <p:cBhvr>
                                        <p:cTn id="28" dur="800" decel="100000" fill="hold"/>
                                        <p:tgtEl>
                                          <p:spTgt spid="95643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95643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956435"/>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956436"/>
                                        </p:tgtEl>
                                        <p:attrNameLst>
                                          <p:attrName>style.visibility</p:attrName>
                                        </p:attrNameLst>
                                      </p:cBhvr>
                                      <p:to>
                                        <p:strVal val="visible"/>
                                      </p:to>
                                    </p:set>
                                    <p:animEffect transition="in" filter="fade">
                                      <p:cBhvr>
                                        <p:cTn id="33" dur="800" decel="100000"/>
                                        <p:tgtEl>
                                          <p:spTgt spid="956436"/>
                                        </p:tgtEl>
                                      </p:cBhvr>
                                    </p:animEffect>
                                    <p:anim calcmode="lin" valueType="num">
                                      <p:cBhvr>
                                        <p:cTn id="34" dur="800" decel="100000" fill="hold"/>
                                        <p:tgtEl>
                                          <p:spTgt spid="956436"/>
                                        </p:tgtEl>
                                        <p:attrNameLst>
                                          <p:attrName>style.rotation</p:attrName>
                                        </p:attrNameLst>
                                      </p:cBhvr>
                                      <p:tavLst>
                                        <p:tav tm="0">
                                          <p:val>
                                            <p:fltVal val="-90"/>
                                          </p:val>
                                        </p:tav>
                                        <p:tav tm="100000">
                                          <p:val>
                                            <p:fltVal val="0"/>
                                          </p:val>
                                        </p:tav>
                                      </p:tavLst>
                                    </p:anim>
                                    <p:anim calcmode="lin" valueType="num">
                                      <p:cBhvr>
                                        <p:cTn id="35" dur="800" decel="100000" fill="hold"/>
                                        <p:tgtEl>
                                          <p:spTgt spid="956436"/>
                                        </p:tgtEl>
                                        <p:attrNameLst>
                                          <p:attrName>ppt_x</p:attrName>
                                        </p:attrNameLst>
                                      </p:cBhvr>
                                      <p:tavLst>
                                        <p:tav tm="0">
                                          <p:val>
                                            <p:strVal val="#ppt_x+0.4"/>
                                          </p:val>
                                        </p:tav>
                                        <p:tav tm="100000">
                                          <p:val>
                                            <p:strVal val="#ppt_x-0.05"/>
                                          </p:val>
                                        </p:tav>
                                      </p:tavLst>
                                    </p:anim>
                                    <p:anim calcmode="lin" valueType="num">
                                      <p:cBhvr>
                                        <p:cTn id="36" dur="800" decel="100000" fill="hold"/>
                                        <p:tgtEl>
                                          <p:spTgt spid="956436"/>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956436"/>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956436"/>
                                        </p:tgtEl>
                                        <p:attrNameLst>
                                          <p:attrName>ppt_y</p:attrName>
                                        </p:attrNameLst>
                                      </p:cBhvr>
                                      <p:tavLst>
                                        <p:tav tm="0">
                                          <p:val>
                                            <p:strVal val="#ppt_y+0.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956437"/>
                                        </p:tgtEl>
                                        <p:attrNameLst>
                                          <p:attrName>style.visibility</p:attrName>
                                        </p:attrNameLst>
                                      </p:cBhvr>
                                      <p:to>
                                        <p:strVal val="visible"/>
                                      </p:to>
                                    </p:set>
                                    <p:animEffect transition="in" filter="checkerboard(across)">
                                      <p:cBhvr>
                                        <p:cTn id="43" dur="500"/>
                                        <p:tgtEl>
                                          <p:spTgt spid="95643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0" presetClass="entr" presetSubtype="0" fill="hold" grpId="0" nodeType="clickEffect">
                                  <p:stCondLst>
                                    <p:cond delay="0"/>
                                  </p:stCondLst>
                                  <p:childTnLst>
                                    <p:set>
                                      <p:cBhvr>
                                        <p:cTn id="47" dur="1" fill="hold">
                                          <p:stCondLst>
                                            <p:cond delay="0"/>
                                          </p:stCondLst>
                                        </p:cTn>
                                        <p:tgtEl>
                                          <p:spTgt spid="956433"/>
                                        </p:tgtEl>
                                        <p:attrNameLst>
                                          <p:attrName>style.visibility</p:attrName>
                                        </p:attrNameLst>
                                      </p:cBhvr>
                                      <p:to>
                                        <p:strVal val="visible"/>
                                      </p:to>
                                    </p:set>
                                    <p:animEffect transition="in" filter="fade">
                                      <p:cBhvr>
                                        <p:cTn id="48" dur="800" decel="100000"/>
                                        <p:tgtEl>
                                          <p:spTgt spid="956433"/>
                                        </p:tgtEl>
                                      </p:cBhvr>
                                    </p:animEffect>
                                    <p:anim calcmode="lin" valueType="num">
                                      <p:cBhvr>
                                        <p:cTn id="49" dur="800" decel="100000" fill="hold"/>
                                        <p:tgtEl>
                                          <p:spTgt spid="956433"/>
                                        </p:tgtEl>
                                        <p:attrNameLst>
                                          <p:attrName>style.rotation</p:attrName>
                                        </p:attrNameLst>
                                      </p:cBhvr>
                                      <p:tavLst>
                                        <p:tav tm="0">
                                          <p:val>
                                            <p:fltVal val="-90"/>
                                          </p:val>
                                        </p:tav>
                                        <p:tav tm="100000">
                                          <p:val>
                                            <p:fltVal val="0"/>
                                          </p:val>
                                        </p:tav>
                                      </p:tavLst>
                                    </p:anim>
                                    <p:anim calcmode="lin" valueType="num">
                                      <p:cBhvr>
                                        <p:cTn id="50" dur="800" decel="100000" fill="hold"/>
                                        <p:tgtEl>
                                          <p:spTgt spid="956433"/>
                                        </p:tgtEl>
                                        <p:attrNameLst>
                                          <p:attrName>ppt_x</p:attrName>
                                        </p:attrNameLst>
                                      </p:cBhvr>
                                      <p:tavLst>
                                        <p:tav tm="0">
                                          <p:val>
                                            <p:strVal val="#ppt_x+0.4"/>
                                          </p:val>
                                        </p:tav>
                                        <p:tav tm="100000">
                                          <p:val>
                                            <p:strVal val="#ppt_x-0.05"/>
                                          </p:val>
                                        </p:tav>
                                      </p:tavLst>
                                    </p:anim>
                                    <p:anim calcmode="lin" valueType="num">
                                      <p:cBhvr>
                                        <p:cTn id="51" dur="800" decel="100000" fill="hold"/>
                                        <p:tgtEl>
                                          <p:spTgt spid="956433"/>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956433"/>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956433"/>
                                        </p:tgtEl>
                                        <p:attrNameLst>
                                          <p:attrName>ppt_y</p:attrName>
                                        </p:attrNameLst>
                                      </p:cBhvr>
                                      <p:tavLst>
                                        <p:tav tm="0">
                                          <p:val>
                                            <p:strVal val="#ppt_y+0.1"/>
                                          </p:val>
                                        </p:tav>
                                        <p:tav tm="100000">
                                          <p:val>
                                            <p:strVal val="#ppt_y"/>
                                          </p:val>
                                        </p:tav>
                                      </p:tavLst>
                                    </p:anim>
                                  </p:childTnLst>
                                </p:cTn>
                              </p:par>
                              <p:par>
                                <p:cTn id="54" presetID="30" presetClass="entr" presetSubtype="0" fill="hold" grpId="0" nodeType="withEffect">
                                  <p:stCondLst>
                                    <p:cond delay="0"/>
                                  </p:stCondLst>
                                  <p:childTnLst>
                                    <p:set>
                                      <p:cBhvr>
                                        <p:cTn id="55" dur="1" fill="hold">
                                          <p:stCondLst>
                                            <p:cond delay="0"/>
                                          </p:stCondLst>
                                        </p:cTn>
                                        <p:tgtEl>
                                          <p:spTgt spid="956438"/>
                                        </p:tgtEl>
                                        <p:attrNameLst>
                                          <p:attrName>style.visibility</p:attrName>
                                        </p:attrNameLst>
                                      </p:cBhvr>
                                      <p:to>
                                        <p:strVal val="visible"/>
                                      </p:to>
                                    </p:set>
                                    <p:animEffect transition="in" filter="fade">
                                      <p:cBhvr>
                                        <p:cTn id="56" dur="800" decel="100000"/>
                                        <p:tgtEl>
                                          <p:spTgt spid="956438"/>
                                        </p:tgtEl>
                                      </p:cBhvr>
                                    </p:animEffect>
                                    <p:anim calcmode="lin" valueType="num">
                                      <p:cBhvr>
                                        <p:cTn id="57" dur="800" decel="100000" fill="hold"/>
                                        <p:tgtEl>
                                          <p:spTgt spid="956438"/>
                                        </p:tgtEl>
                                        <p:attrNameLst>
                                          <p:attrName>style.rotation</p:attrName>
                                        </p:attrNameLst>
                                      </p:cBhvr>
                                      <p:tavLst>
                                        <p:tav tm="0">
                                          <p:val>
                                            <p:fltVal val="-90"/>
                                          </p:val>
                                        </p:tav>
                                        <p:tav tm="100000">
                                          <p:val>
                                            <p:fltVal val="0"/>
                                          </p:val>
                                        </p:tav>
                                      </p:tavLst>
                                    </p:anim>
                                    <p:anim calcmode="lin" valueType="num">
                                      <p:cBhvr>
                                        <p:cTn id="58" dur="800" decel="100000" fill="hold"/>
                                        <p:tgtEl>
                                          <p:spTgt spid="956438"/>
                                        </p:tgtEl>
                                        <p:attrNameLst>
                                          <p:attrName>ppt_x</p:attrName>
                                        </p:attrNameLst>
                                      </p:cBhvr>
                                      <p:tavLst>
                                        <p:tav tm="0">
                                          <p:val>
                                            <p:strVal val="#ppt_x+0.4"/>
                                          </p:val>
                                        </p:tav>
                                        <p:tav tm="100000">
                                          <p:val>
                                            <p:strVal val="#ppt_x-0.05"/>
                                          </p:val>
                                        </p:tav>
                                      </p:tavLst>
                                    </p:anim>
                                    <p:anim calcmode="lin" valueType="num">
                                      <p:cBhvr>
                                        <p:cTn id="59" dur="800" decel="100000" fill="hold"/>
                                        <p:tgtEl>
                                          <p:spTgt spid="956438"/>
                                        </p:tgtEl>
                                        <p:attrNameLst>
                                          <p:attrName>ppt_y</p:attrName>
                                        </p:attrNameLst>
                                      </p:cBhvr>
                                      <p:tavLst>
                                        <p:tav tm="0">
                                          <p:val>
                                            <p:strVal val="#ppt_y-0.4"/>
                                          </p:val>
                                        </p:tav>
                                        <p:tav tm="100000">
                                          <p:val>
                                            <p:strVal val="#ppt_y+0.1"/>
                                          </p:val>
                                        </p:tav>
                                      </p:tavLst>
                                    </p:anim>
                                    <p:anim calcmode="lin" valueType="num">
                                      <p:cBhvr>
                                        <p:cTn id="60" dur="200" accel="100000" fill="hold">
                                          <p:stCondLst>
                                            <p:cond delay="800"/>
                                          </p:stCondLst>
                                        </p:cTn>
                                        <p:tgtEl>
                                          <p:spTgt spid="956438"/>
                                        </p:tgtEl>
                                        <p:attrNameLst>
                                          <p:attrName>ppt_x</p:attrName>
                                        </p:attrNameLst>
                                      </p:cBhvr>
                                      <p:tavLst>
                                        <p:tav tm="0">
                                          <p:val>
                                            <p:strVal val="#ppt_x-0.05"/>
                                          </p:val>
                                        </p:tav>
                                        <p:tav tm="100000">
                                          <p:val>
                                            <p:strVal val="#ppt_x"/>
                                          </p:val>
                                        </p:tav>
                                      </p:tavLst>
                                    </p:anim>
                                    <p:anim calcmode="lin" valueType="num">
                                      <p:cBhvr>
                                        <p:cTn id="61" dur="200" accel="100000" fill="hold">
                                          <p:stCondLst>
                                            <p:cond delay="800"/>
                                          </p:stCondLst>
                                        </p:cTn>
                                        <p:tgtEl>
                                          <p:spTgt spid="956438"/>
                                        </p:tgtEl>
                                        <p:attrNameLst>
                                          <p:attrName>ppt_y</p:attrName>
                                        </p:attrNameLst>
                                      </p:cBhvr>
                                      <p:tavLst>
                                        <p:tav tm="0">
                                          <p:val>
                                            <p:strVal val="#ppt_y+0.1"/>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3" presetClass="entr" presetSubtype="16" fill="hold" grpId="0" nodeType="clickEffect">
                                  <p:stCondLst>
                                    <p:cond delay="0"/>
                                  </p:stCondLst>
                                  <p:childTnLst>
                                    <p:set>
                                      <p:cBhvr>
                                        <p:cTn id="65" dur="1" fill="hold">
                                          <p:stCondLst>
                                            <p:cond delay="0"/>
                                          </p:stCondLst>
                                        </p:cTn>
                                        <p:tgtEl>
                                          <p:spTgt spid="956439"/>
                                        </p:tgtEl>
                                        <p:attrNameLst>
                                          <p:attrName>style.visibility</p:attrName>
                                        </p:attrNameLst>
                                      </p:cBhvr>
                                      <p:to>
                                        <p:strVal val="visible"/>
                                      </p:to>
                                    </p:set>
                                    <p:anim calcmode="lin" valueType="num">
                                      <p:cBhvr>
                                        <p:cTn id="66" dur="500" fill="hold"/>
                                        <p:tgtEl>
                                          <p:spTgt spid="956439"/>
                                        </p:tgtEl>
                                        <p:attrNameLst>
                                          <p:attrName>ppt_w</p:attrName>
                                        </p:attrNameLst>
                                      </p:cBhvr>
                                      <p:tavLst>
                                        <p:tav tm="0">
                                          <p:val>
                                            <p:fltVal val="0"/>
                                          </p:val>
                                        </p:tav>
                                        <p:tav tm="100000">
                                          <p:val>
                                            <p:strVal val="#ppt_w"/>
                                          </p:val>
                                        </p:tav>
                                      </p:tavLst>
                                    </p:anim>
                                    <p:anim calcmode="lin" valueType="num">
                                      <p:cBhvr>
                                        <p:cTn id="67" dur="500" fill="hold"/>
                                        <p:tgtEl>
                                          <p:spTgt spid="956439"/>
                                        </p:tgtEl>
                                        <p:attrNameLst>
                                          <p:attrName>ppt_h</p:attrName>
                                        </p:attrNameLst>
                                      </p:cBhvr>
                                      <p:tavLst>
                                        <p:tav tm="0">
                                          <p:val>
                                            <p:fltVal val="0"/>
                                          </p:val>
                                        </p:tav>
                                        <p:tav tm="100000">
                                          <p:val>
                                            <p:strVal val="#ppt_h"/>
                                          </p:val>
                                        </p:tav>
                                      </p:tavLst>
                                    </p:anim>
                                  </p:childTnLst>
                                </p:cTn>
                              </p:par>
                              <p:par>
                                <p:cTn id="68" presetID="23" presetClass="entr" presetSubtype="16" fill="hold" grpId="0" nodeType="withEffect">
                                  <p:stCondLst>
                                    <p:cond delay="0"/>
                                  </p:stCondLst>
                                  <p:childTnLst>
                                    <p:set>
                                      <p:cBhvr>
                                        <p:cTn id="69" dur="1" fill="hold">
                                          <p:stCondLst>
                                            <p:cond delay="0"/>
                                          </p:stCondLst>
                                        </p:cTn>
                                        <p:tgtEl>
                                          <p:spTgt spid="956440"/>
                                        </p:tgtEl>
                                        <p:attrNameLst>
                                          <p:attrName>style.visibility</p:attrName>
                                        </p:attrNameLst>
                                      </p:cBhvr>
                                      <p:to>
                                        <p:strVal val="visible"/>
                                      </p:to>
                                    </p:set>
                                    <p:anim calcmode="lin" valueType="num">
                                      <p:cBhvr>
                                        <p:cTn id="70" dur="500" fill="hold"/>
                                        <p:tgtEl>
                                          <p:spTgt spid="956440"/>
                                        </p:tgtEl>
                                        <p:attrNameLst>
                                          <p:attrName>ppt_w</p:attrName>
                                        </p:attrNameLst>
                                      </p:cBhvr>
                                      <p:tavLst>
                                        <p:tav tm="0">
                                          <p:val>
                                            <p:fltVal val="0"/>
                                          </p:val>
                                        </p:tav>
                                        <p:tav tm="100000">
                                          <p:val>
                                            <p:strVal val="#ppt_w"/>
                                          </p:val>
                                        </p:tav>
                                      </p:tavLst>
                                    </p:anim>
                                    <p:anim calcmode="lin" valueType="num">
                                      <p:cBhvr>
                                        <p:cTn id="71" dur="500" fill="hold"/>
                                        <p:tgtEl>
                                          <p:spTgt spid="956440"/>
                                        </p:tgtEl>
                                        <p:attrNameLst>
                                          <p:attrName>ppt_h</p:attrName>
                                        </p:attrNameLst>
                                      </p:cBhvr>
                                      <p:tavLst>
                                        <p:tav tm="0">
                                          <p:val>
                                            <p:fltVal val="0"/>
                                          </p:val>
                                        </p:tav>
                                        <p:tav tm="100000">
                                          <p:val>
                                            <p:strVal val="#ppt_h"/>
                                          </p:val>
                                        </p:tav>
                                      </p:tavLst>
                                    </p:anim>
                                  </p:childTnLst>
                                </p:cTn>
                              </p:par>
                              <p:par>
                                <p:cTn id="72" presetID="23" presetClass="entr" presetSubtype="16" fill="hold" grpId="0" nodeType="withEffect">
                                  <p:stCondLst>
                                    <p:cond delay="0"/>
                                  </p:stCondLst>
                                  <p:childTnLst>
                                    <p:set>
                                      <p:cBhvr>
                                        <p:cTn id="73" dur="1" fill="hold">
                                          <p:stCondLst>
                                            <p:cond delay="0"/>
                                          </p:stCondLst>
                                        </p:cTn>
                                        <p:tgtEl>
                                          <p:spTgt spid="956441"/>
                                        </p:tgtEl>
                                        <p:attrNameLst>
                                          <p:attrName>style.visibility</p:attrName>
                                        </p:attrNameLst>
                                      </p:cBhvr>
                                      <p:to>
                                        <p:strVal val="visible"/>
                                      </p:to>
                                    </p:set>
                                    <p:anim calcmode="lin" valueType="num">
                                      <p:cBhvr>
                                        <p:cTn id="74" dur="500" fill="hold"/>
                                        <p:tgtEl>
                                          <p:spTgt spid="956441"/>
                                        </p:tgtEl>
                                        <p:attrNameLst>
                                          <p:attrName>ppt_w</p:attrName>
                                        </p:attrNameLst>
                                      </p:cBhvr>
                                      <p:tavLst>
                                        <p:tav tm="0">
                                          <p:val>
                                            <p:fltVal val="0"/>
                                          </p:val>
                                        </p:tav>
                                        <p:tav tm="100000">
                                          <p:val>
                                            <p:strVal val="#ppt_w"/>
                                          </p:val>
                                        </p:tav>
                                      </p:tavLst>
                                    </p:anim>
                                    <p:anim calcmode="lin" valueType="num">
                                      <p:cBhvr>
                                        <p:cTn id="75" dur="500" fill="hold"/>
                                        <p:tgtEl>
                                          <p:spTgt spid="956441"/>
                                        </p:tgtEl>
                                        <p:attrNameLst>
                                          <p:attrName>ppt_h</p:attrName>
                                        </p:attrNameLst>
                                      </p:cBhvr>
                                      <p:tavLst>
                                        <p:tav tm="0">
                                          <p:val>
                                            <p:fltVal val="0"/>
                                          </p:val>
                                        </p:tav>
                                        <p:tav tm="100000">
                                          <p:val>
                                            <p:strVal val="#ppt_h"/>
                                          </p:val>
                                        </p:tav>
                                      </p:tavLst>
                                    </p:anim>
                                  </p:childTnLst>
                                </p:cTn>
                              </p:par>
                              <p:par>
                                <p:cTn id="76" presetID="23" presetClass="entr" presetSubtype="16" fill="hold" grpId="0" nodeType="withEffect">
                                  <p:stCondLst>
                                    <p:cond delay="0"/>
                                  </p:stCondLst>
                                  <p:childTnLst>
                                    <p:set>
                                      <p:cBhvr>
                                        <p:cTn id="77" dur="1" fill="hold">
                                          <p:stCondLst>
                                            <p:cond delay="0"/>
                                          </p:stCondLst>
                                        </p:cTn>
                                        <p:tgtEl>
                                          <p:spTgt spid="956442"/>
                                        </p:tgtEl>
                                        <p:attrNameLst>
                                          <p:attrName>style.visibility</p:attrName>
                                        </p:attrNameLst>
                                      </p:cBhvr>
                                      <p:to>
                                        <p:strVal val="visible"/>
                                      </p:to>
                                    </p:set>
                                    <p:anim calcmode="lin" valueType="num">
                                      <p:cBhvr>
                                        <p:cTn id="78" dur="500" fill="hold"/>
                                        <p:tgtEl>
                                          <p:spTgt spid="956442"/>
                                        </p:tgtEl>
                                        <p:attrNameLst>
                                          <p:attrName>ppt_w</p:attrName>
                                        </p:attrNameLst>
                                      </p:cBhvr>
                                      <p:tavLst>
                                        <p:tav tm="0">
                                          <p:val>
                                            <p:fltVal val="0"/>
                                          </p:val>
                                        </p:tav>
                                        <p:tav tm="100000">
                                          <p:val>
                                            <p:strVal val="#ppt_w"/>
                                          </p:val>
                                        </p:tav>
                                      </p:tavLst>
                                    </p:anim>
                                    <p:anim calcmode="lin" valueType="num">
                                      <p:cBhvr>
                                        <p:cTn id="79" dur="500" fill="hold"/>
                                        <p:tgtEl>
                                          <p:spTgt spid="956442"/>
                                        </p:tgtEl>
                                        <p:attrNameLst>
                                          <p:attrName>ppt_h</p:attrName>
                                        </p:attrNameLst>
                                      </p:cBhvr>
                                      <p:tavLst>
                                        <p:tav tm="0">
                                          <p:val>
                                            <p:fltVal val="0"/>
                                          </p:val>
                                        </p:tav>
                                        <p:tav tm="100000">
                                          <p:val>
                                            <p:strVal val="#ppt_h"/>
                                          </p:val>
                                        </p:tav>
                                      </p:tavLst>
                                    </p:anim>
                                  </p:childTnLst>
                                </p:cTn>
                              </p:par>
                              <p:par>
                                <p:cTn id="80" presetID="23" presetClass="entr" presetSubtype="16" fill="hold" grpId="0" nodeType="withEffect">
                                  <p:stCondLst>
                                    <p:cond delay="0"/>
                                  </p:stCondLst>
                                  <p:childTnLst>
                                    <p:set>
                                      <p:cBhvr>
                                        <p:cTn id="81" dur="1" fill="hold">
                                          <p:stCondLst>
                                            <p:cond delay="0"/>
                                          </p:stCondLst>
                                        </p:cTn>
                                        <p:tgtEl>
                                          <p:spTgt spid="956443"/>
                                        </p:tgtEl>
                                        <p:attrNameLst>
                                          <p:attrName>style.visibility</p:attrName>
                                        </p:attrNameLst>
                                      </p:cBhvr>
                                      <p:to>
                                        <p:strVal val="visible"/>
                                      </p:to>
                                    </p:set>
                                    <p:anim calcmode="lin" valueType="num">
                                      <p:cBhvr>
                                        <p:cTn id="82" dur="500" fill="hold"/>
                                        <p:tgtEl>
                                          <p:spTgt spid="956443"/>
                                        </p:tgtEl>
                                        <p:attrNameLst>
                                          <p:attrName>ppt_w</p:attrName>
                                        </p:attrNameLst>
                                      </p:cBhvr>
                                      <p:tavLst>
                                        <p:tav tm="0">
                                          <p:val>
                                            <p:fltVal val="0"/>
                                          </p:val>
                                        </p:tav>
                                        <p:tav tm="100000">
                                          <p:val>
                                            <p:strVal val="#ppt_w"/>
                                          </p:val>
                                        </p:tav>
                                      </p:tavLst>
                                    </p:anim>
                                    <p:anim calcmode="lin" valueType="num">
                                      <p:cBhvr>
                                        <p:cTn id="83" dur="500" fill="hold"/>
                                        <p:tgtEl>
                                          <p:spTgt spid="956443"/>
                                        </p:tgtEl>
                                        <p:attrNameLst>
                                          <p:attrName>ppt_h</p:attrName>
                                        </p:attrNameLst>
                                      </p:cBhvr>
                                      <p:tavLst>
                                        <p:tav tm="0">
                                          <p:val>
                                            <p:fltVal val="0"/>
                                          </p:val>
                                        </p:tav>
                                        <p:tav tm="100000">
                                          <p:val>
                                            <p:strVal val="#ppt_h"/>
                                          </p:val>
                                        </p:tav>
                                      </p:tavLst>
                                    </p:anim>
                                  </p:childTnLst>
                                </p:cTn>
                              </p:par>
                              <p:par>
                                <p:cTn id="84" presetID="23" presetClass="entr" presetSubtype="16" fill="hold" grpId="0" nodeType="withEffect">
                                  <p:stCondLst>
                                    <p:cond delay="0"/>
                                  </p:stCondLst>
                                  <p:childTnLst>
                                    <p:set>
                                      <p:cBhvr>
                                        <p:cTn id="85" dur="1" fill="hold">
                                          <p:stCondLst>
                                            <p:cond delay="0"/>
                                          </p:stCondLst>
                                        </p:cTn>
                                        <p:tgtEl>
                                          <p:spTgt spid="956444"/>
                                        </p:tgtEl>
                                        <p:attrNameLst>
                                          <p:attrName>style.visibility</p:attrName>
                                        </p:attrNameLst>
                                      </p:cBhvr>
                                      <p:to>
                                        <p:strVal val="visible"/>
                                      </p:to>
                                    </p:set>
                                    <p:anim calcmode="lin" valueType="num">
                                      <p:cBhvr>
                                        <p:cTn id="86" dur="500" fill="hold"/>
                                        <p:tgtEl>
                                          <p:spTgt spid="956444"/>
                                        </p:tgtEl>
                                        <p:attrNameLst>
                                          <p:attrName>ppt_w</p:attrName>
                                        </p:attrNameLst>
                                      </p:cBhvr>
                                      <p:tavLst>
                                        <p:tav tm="0">
                                          <p:val>
                                            <p:fltVal val="0"/>
                                          </p:val>
                                        </p:tav>
                                        <p:tav tm="100000">
                                          <p:val>
                                            <p:strVal val="#ppt_w"/>
                                          </p:val>
                                        </p:tav>
                                      </p:tavLst>
                                    </p:anim>
                                    <p:anim calcmode="lin" valueType="num">
                                      <p:cBhvr>
                                        <p:cTn id="87" dur="500" fill="hold"/>
                                        <p:tgtEl>
                                          <p:spTgt spid="956444"/>
                                        </p:tgtEl>
                                        <p:attrNameLst>
                                          <p:attrName>ppt_h</p:attrName>
                                        </p:attrNameLst>
                                      </p:cBhvr>
                                      <p:tavLst>
                                        <p:tav tm="0">
                                          <p:val>
                                            <p:fltVal val="0"/>
                                          </p:val>
                                        </p:tav>
                                        <p:tav tm="100000">
                                          <p:val>
                                            <p:strVal val="#ppt_h"/>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30" presetClass="entr" presetSubtype="0" fill="hold" grpId="0" nodeType="clickEffect">
                                  <p:stCondLst>
                                    <p:cond delay="0"/>
                                  </p:stCondLst>
                                  <p:childTnLst>
                                    <p:set>
                                      <p:cBhvr>
                                        <p:cTn id="91" dur="1" fill="hold">
                                          <p:stCondLst>
                                            <p:cond delay="0"/>
                                          </p:stCondLst>
                                        </p:cTn>
                                        <p:tgtEl>
                                          <p:spTgt spid="956445"/>
                                        </p:tgtEl>
                                        <p:attrNameLst>
                                          <p:attrName>style.visibility</p:attrName>
                                        </p:attrNameLst>
                                      </p:cBhvr>
                                      <p:to>
                                        <p:strVal val="visible"/>
                                      </p:to>
                                    </p:set>
                                    <p:animEffect transition="in" filter="fade">
                                      <p:cBhvr>
                                        <p:cTn id="92" dur="800" decel="100000"/>
                                        <p:tgtEl>
                                          <p:spTgt spid="956445"/>
                                        </p:tgtEl>
                                      </p:cBhvr>
                                    </p:animEffect>
                                    <p:anim calcmode="lin" valueType="num">
                                      <p:cBhvr>
                                        <p:cTn id="93" dur="800" decel="100000" fill="hold"/>
                                        <p:tgtEl>
                                          <p:spTgt spid="956445"/>
                                        </p:tgtEl>
                                        <p:attrNameLst>
                                          <p:attrName>style.rotation</p:attrName>
                                        </p:attrNameLst>
                                      </p:cBhvr>
                                      <p:tavLst>
                                        <p:tav tm="0">
                                          <p:val>
                                            <p:fltVal val="-90"/>
                                          </p:val>
                                        </p:tav>
                                        <p:tav tm="100000">
                                          <p:val>
                                            <p:fltVal val="0"/>
                                          </p:val>
                                        </p:tav>
                                      </p:tavLst>
                                    </p:anim>
                                    <p:anim calcmode="lin" valueType="num">
                                      <p:cBhvr>
                                        <p:cTn id="94" dur="800" decel="100000" fill="hold"/>
                                        <p:tgtEl>
                                          <p:spTgt spid="956445"/>
                                        </p:tgtEl>
                                        <p:attrNameLst>
                                          <p:attrName>ppt_x</p:attrName>
                                        </p:attrNameLst>
                                      </p:cBhvr>
                                      <p:tavLst>
                                        <p:tav tm="0">
                                          <p:val>
                                            <p:strVal val="#ppt_x+0.4"/>
                                          </p:val>
                                        </p:tav>
                                        <p:tav tm="100000">
                                          <p:val>
                                            <p:strVal val="#ppt_x-0.05"/>
                                          </p:val>
                                        </p:tav>
                                      </p:tavLst>
                                    </p:anim>
                                    <p:anim calcmode="lin" valueType="num">
                                      <p:cBhvr>
                                        <p:cTn id="95" dur="800" decel="100000" fill="hold"/>
                                        <p:tgtEl>
                                          <p:spTgt spid="956445"/>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956445"/>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956445"/>
                                        </p:tgtEl>
                                        <p:attrNameLst>
                                          <p:attrName>ppt_y</p:attrName>
                                        </p:attrNameLst>
                                      </p:cBhvr>
                                      <p:tavLst>
                                        <p:tav tm="0">
                                          <p:val>
                                            <p:strVal val="#ppt_y+0.1"/>
                                          </p:val>
                                        </p:tav>
                                        <p:tav tm="100000">
                                          <p:val>
                                            <p:strVal val="#ppt_y"/>
                                          </p:val>
                                        </p:tav>
                                      </p:tavLst>
                                    </p:anim>
                                  </p:childTnLst>
                                </p:cTn>
                              </p:par>
                              <p:par>
                                <p:cTn id="98" presetID="30" presetClass="entr" presetSubtype="0" fill="hold" grpId="0" nodeType="withEffect">
                                  <p:stCondLst>
                                    <p:cond delay="0"/>
                                  </p:stCondLst>
                                  <p:childTnLst>
                                    <p:set>
                                      <p:cBhvr>
                                        <p:cTn id="99" dur="1" fill="hold">
                                          <p:stCondLst>
                                            <p:cond delay="0"/>
                                          </p:stCondLst>
                                        </p:cTn>
                                        <p:tgtEl>
                                          <p:spTgt spid="956447"/>
                                        </p:tgtEl>
                                        <p:attrNameLst>
                                          <p:attrName>style.visibility</p:attrName>
                                        </p:attrNameLst>
                                      </p:cBhvr>
                                      <p:to>
                                        <p:strVal val="visible"/>
                                      </p:to>
                                    </p:set>
                                    <p:animEffect transition="in" filter="fade">
                                      <p:cBhvr>
                                        <p:cTn id="100" dur="800" decel="100000"/>
                                        <p:tgtEl>
                                          <p:spTgt spid="956447"/>
                                        </p:tgtEl>
                                      </p:cBhvr>
                                    </p:animEffect>
                                    <p:anim calcmode="lin" valueType="num">
                                      <p:cBhvr>
                                        <p:cTn id="101" dur="800" decel="100000" fill="hold"/>
                                        <p:tgtEl>
                                          <p:spTgt spid="956447"/>
                                        </p:tgtEl>
                                        <p:attrNameLst>
                                          <p:attrName>style.rotation</p:attrName>
                                        </p:attrNameLst>
                                      </p:cBhvr>
                                      <p:tavLst>
                                        <p:tav tm="0">
                                          <p:val>
                                            <p:fltVal val="-90"/>
                                          </p:val>
                                        </p:tav>
                                        <p:tav tm="100000">
                                          <p:val>
                                            <p:fltVal val="0"/>
                                          </p:val>
                                        </p:tav>
                                      </p:tavLst>
                                    </p:anim>
                                    <p:anim calcmode="lin" valueType="num">
                                      <p:cBhvr>
                                        <p:cTn id="102" dur="800" decel="100000" fill="hold"/>
                                        <p:tgtEl>
                                          <p:spTgt spid="956447"/>
                                        </p:tgtEl>
                                        <p:attrNameLst>
                                          <p:attrName>ppt_x</p:attrName>
                                        </p:attrNameLst>
                                      </p:cBhvr>
                                      <p:tavLst>
                                        <p:tav tm="0">
                                          <p:val>
                                            <p:strVal val="#ppt_x+0.4"/>
                                          </p:val>
                                        </p:tav>
                                        <p:tav tm="100000">
                                          <p:val>
                                            <p:strVal val="#ppt_x-0.05"/>
                                          </p:val>
                                        </p:tav>
                                      </p:tavLst>
                                    </p:anim>
                                    <p:anim calcmode="lin" valueType="num">
                                      <p:cBhvr>
                                        <p:cTn id="103" dur="800" decel="100000" fill="hold"/>
                                        <p:tgtEl>
                                          <p:spTgt spid="956447"/>
                                        </p:tgtEl>
                                        <p:attrNameLst>
                                          <p:attrName>ppt_y</p:attrName>
                                        </p:attrNameLst>
                                      </p:cBhvr>
                                      <p:tavLst>
                                        <p:tav tm="0">
                                          <p:val>
                                            <p:strVal val="#ppt_y-0.4"/>
                                          </p:val>
                                        </p:tav>
                                        <p:tav tm="100000">
                                          <p:val>
                                            <p:strVal val="#ppt_y+0.1"/>
                                          </p:val>
                                        </p:tav>
                                      </p:tavLst>
                                    </p:anim>
                                    <p:anim calcmode="lin" valueType="num">
                                      <p:cBhvr>
                                        <p:cTn id="104" dur="200" accel="100000" fill="hold">
                                          <p:stCondLst>
                                            <p:cond delay="800"/>
                                          </p:stCondLst>
                                        </p:cTn>
                                        <p:tgtEl>
                                          <p:spTgt spid="956447"/>
                                        </p:tgtEl>
                                        <p:attrNameLst>
                                          <p:attrName>ppt_x</p:attrName>
                                        </p:attrNameLst>
                                      </p:cBhvr>
                                      <p:tavLst>
                                        <p:tav tm="0">
                                          <p:val>
                                            <p:strVal val="#ppt_x-0.05"/>
                                          </p:val>
                                        </p:tav>
                                        <p:tav tm="100000">
                                          <p:val>
                                            <p:strVal val="#ppt_x"/>
                                          </p:val>
                                        </p:tav>
                                      </p:tavLst>
                                    </p:anim>
                                    <p:anim calcmode="lin" valueType="num">
                                      <p:cBhvr>
                                        <p:cTn id="105" dur="200" accel="100000" fill="hold">
                                          <p:stCondLst>
                                            <p:cond delay="800"/>
                                          </p:stCondLst>
                                        </p:cTn>
                                        <p:tgtEl>
                                          <p:spTgt spid="956447"/>
                                        </p:tgtEl>
                                        <p:attrNameLst>
                                          <p:attrName>ppt_y</p:attrName>
                                        </p:attrNameLst>
                                      </p:cBhvr>
                                      <p:tavLst>
                                        <p:tav tm="0">
                                          <p:val>
                                            <p:strVal val="#ppt_y+0.1"/>
                                          </p:val>
                                        </p:tav>
                                        <p:tav tm="100000">
                                          <p:val>
                                            <p:strVal val="#ppt_y"/>
                                          </p:val>
                                        </p:tav>
                                      </p:tavLst>
                                    </p:anim>
                                  </p:childTnLst>
                                </p:cTn>
                              </p:par>
                            </p:childTnLst>
                          </p:cTn>
                        </p:par>
                        <p:par>
                          <p:cTn id="106" fill="hold" nodeType="afterGroup">
                            <p:stCondLst>
                              <p:cond delay="1000"/>
                            </p:stCondLst>
                            <p:childTnLst>
                              <p:par>
                                <p:cTn id="107" presetID="49" presetClass="entr" presetSubtype="0" decel="100000" fill="hold" grpId="0" nodeType="afterEffect">
                                  <p:stCondLst>
                                    <p:cond delay="0"/>
                                  </p:stCondLst>
                                  <p:childTnLst>
                                    <p:set>
                                      <p:cBhvr>
                                        <p:cTn id="108" dur="1" fill="hold">
                                          <p:stCondLst>
                                            <p:cond delay="0"/>
                                          </p:stCondLst>
                                        </p:cTn>
                                        <p:tgtEl>
                                          <p:spTgt spid="956446"/>
                                        </p:tgtEl>
                                        <p:attrNameLst>
                                          <p:attrName>style.visibility</p:attrName>
                                        </p:attrNameLst>
                                      </p:cBhvr>
                                      <p:to>
                                        <p:strVal val="visible"/>
                                      </p:to>
                                    </p:set>
                                    <p:anim calcmode="lin" valueType="num">
                                      <p:cBhvr>
                                        <p:cTn id="109" dur="500" fill="hold"/>
                                        <p:tgtEl>
                                          <p:spTgt spid="956446"/>
                                        </p:tgtEl>
                                        <p:attrNameLst>
                                          <p:attrName>ppt_w</p:attrName>
                                        </p:attrNameLst>
                                      </p:cBhvr>
                                      <p:tavLst>
                                        <p:tav tm="0">
                                          <p:val>
                                            <p:fltVal val="0"/>
                                          </p:val>
                                        </p:tav>
                                        <p:tav tm="100000">
                                          <p:val>
                                            <p:strVal val="#ppt_w"/>
                                          </p:val>
                                        </p:tav>
                                      </p:tavLst>
                                    </p:anim>
                                    <p:anim calcmode="lin" valueType="num">
                                      <p:cBhvr>
                                        <p:cTn id="110" dur="500" fill="hold"/>
                                        <p:tgtEl>
                                          <p:spTgt spid="956446"/>
                                        </p:tgtEl>
                                        <p:attrNameLst>
                                          <p:attrName>ppt_h</p:attrName>
                                        </p:attrNameLst>
                                      </p:cBhvr>
                                      <p:tavLst>
                                        <p:tav tm="0">
                                          <p:val>
                                            <p:fltVal val="0"/>
                                          </p:val>
                                        </p:tav>
                                        <p:tav tm="100000">
                                          <p:val>
                                            <p:strVal val="#ppt_h"/>
                                          </p:val>
                                        </p:tav>
                                      </p:tavLst>
                                    </p:anim>
                                    <p:anim calcmode="lin" valueType="num">
                                      <p:cBhvr>
                                        <p:cTn id="111" dur="500" fill="hold"/>
                                        <p:tgtEl>
                                          <p:spTgt spid="956446"/>
                                        </p:tgtEl>
                                        <p:attrNameLst>
                                          <p:attrName>style.rotation</p:attrName>
                                        </p:attrNameLst>
                                      </p:cBhvr>
                                      <p:tavLst>
                                        <p:tav tm="0">
                                          <p:val>
                                            <p:fltVal val="360"/>
                                          </p:val>
                                        </p:tav>
                                        <p:tav tm="100000">
                                          <p:val>
                                            <p:fltVal val="0"/>
                                          </p:val>
                                        </p:tav>
                                      </p:tavLst>
                                    </p:anim>
                                    <p:animEffect transition="in" filter="fade">
                                      <p:cBhvr>
                                        <p:cTn id="112" dur="500"/>
                                        <p:tgtEl>
                                          <p:spTgt spid="956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6431" grpId="0"/>
      <p:bldP spid="956433" grpId="0"/>
      <p:bldP spid="956434" grpId="0" animBg="1"/>
      <p:bldP spid="956435" grpId="0"/>
      <p:bldP spid="956436" grpId="0" animBg="1"/>
      <p:bldP spid="956437" grpId="0" animBg="1"/>
      <p:bldP spid="956438" grpId="0" animBg="1"/>
      <p:bldP spid="956439" grpId="0" animBg="1"/>
      <p:bldP spid="956440" grpId="0" animBg="1"/>
      <p:bldP spid="956441" grpId="0" animBg="1"/>
      <p:bldP spid="956442" grpId="0" animBg="1"/>
      <p:bldP spid="956443" grpId="0" animBg="1"/>
      <p:bldP spid="956444" grpId="0" animBg="1"/>
      <p:bldP spid="956445" grpId="0"/>
      <p:bldP spid="956446" grpId="0"/>
      <p:bldP spid="95644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numero diapositiva 3"/>
          <p:cNvSpPr>
            <a:spLocks noGrp="1"/>
          </p:cNvSpPr>
          <p:nvPr>
            <p:ph type="sldNum" sz="quarter" idx="12"/>
          </p:nvPr>
        </p:nvSpPr>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defRPr/>
            </a:pPr>
            <a:fld id="{CE6E8263-D6E7-44EB-AEC7-E7A337F286AA}" type="slidenum">
              <a:rPr lang="it-IT" altLang="it-IT" sz="1400" smtClean="0"/>
              <a:pPr>
                <a:defRPr/>
              </a:pPr>
              <a:t>15</a:t>
            </a:fld>
            <a:endParaRPr lang="it-IT" altLang="it-IT" sz="1400" smtClean="0"/>
          </a:p>
        </p:txBody>
      </p:sp>
      <p:grpSp>
        <p:nvGrpSpPr>
          <p:cNvPr id="14339" name="Group 2"/>
          <p:cNvGrpSpPr>
            <a:grpSpLocks/>
          </p:cNvGrpSpPr>
          <p:nvPr/>
        </p:nvGrpSpPr>
        <p:grpSpPr bwMode="auto">
          <a:xfrm>
            <a:off x="1588" y="-3175"/>
            <a:ext cx="5434012" cy="5303838"/>
            <a:chOff x="1" y="-1"/>
            <a:chExt cx="3423" cy="3341"/>
          </a:xfrm>
        </p:grpSpPr>
        <p:grpSp>
          <p:nvGrpSpPr>
            <p:cNvPr id="14349" name="Group 3"/>
            <p:cNvGrpSpPr>
              <a:grpSpLocks/>
            </p:cNvGrpSpPr>
            <p:nvPr/>
          </p:nvGrpSpPr>
          <p:grpSpPr bwMode="auto">
            <a:xfrm rot="-5400000">
              <a:off x="1708" y="-1461"/>
              <a:ext cx="91" cy="3341"/>
              <a:chOff x="681" y="540"/>
              <a:chExt cx="91" cy="3341"/>
            </a:xfrm>
          </p:grpSpPr>
          <p:sp>
            <p:nvSpPr>
              <p:cNvPr id="14356"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57"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58"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59"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60"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nvGrpSpPr>
            <p:cNvPr id="14350" name="Group 9"/>
            <p:cNvGrpSpPr>
              <a:grpSpLocks/>
            </p:cNvGrpSpPr>
            <p:nvPr/>
          </p:nvGrpSpPr>
          <p:grpSpPr bwMode="auto">
            <a:xfrm>
              <a:off x="1" y="-1"/>
              <a:ext cx="91" cy="3341"/>
              <a:chOff x="1" y="-1"/>
              <a:chExt cx="91" cy="3341"/>
            </a:xfrm>
          </p:grpSpPr>
          <p:sp>
            <p:nvSpPr>
              <p:cNvPr id="14351"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52"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53"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54"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355"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sp>
        <p:nvSpPr>
          <p:cNvPr id="107536" name="Rectangle 16"/>
          <p:cNvSpPr>
            <a:spLocks noChangeArrowheads="1"/>
          </p:cNvSpPr>
          <p:nvPr/>
        </p:nvSpPr>
        <p:spPr bwMode="auto">
          <a:xfrm>
            <a:off x="438150" y="1412875"/>
            <a:ext cx="78486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dirty="0" err="1">
                <a:solidFill>
                  <a:srgbClr val="336600"/>
                </a:solidFill>
              </a:rPr>
              <a:t>Consultancy</a:t>
            </a:r>
            <a:r>
              <a:rPr lang="it-IT" altLang="it-IT" dirty="0">
                <a:solidFill>
                  <a:srgbClr val="336600"/>
                </a:solidFill>
              </a:rPr>
              <a:t> </a:t>
            </a:r>
            <a:r>
              <a:rPr lang="it-IT" altLang="it-IT" dirty="0" err="1">
                <a:solidFill>
                  <a:srgbClr val="336600"/>
                </a:solidFill>
              </a:rPr>
              <a:t>activity</a:t>
            </a:r>
            <a:r>
              <a:rPr lang="it-IT" altLang="it-IT" dirty="0">
                <a:solidFill>
                  <a:srgbClr val="336600"/>
                </a:solidFill>
              </a:rPr>
              <a:t> – </a:t>
            </a:r>
            <a:r>
              <a:rPr lang="it-IT" altLang="it-IT" dirty="0" err="1">
                <a:solidFill>
                  <a:srgbClr val="336600"/>
                </a:solidFill>
              </a:rPr>
              <a:t>scientific</a:t>
            </a:r>
            <a:r>
              <a:rPr lang="it-IT" altLang="it-IT" dirty="0">
                <a:solidFill>
                  <a:srgbClr val="336600"/>
                </a:solidFill>
              </a:rPr>
              <a:t> </a:t>
            </a:r>
            <a:r>
              <a:rPr lang="it-IT" altLang="it-IT" dirty="0" err="1">
                <a:solidFill>
                  <a:srgbClr val="336600"/>
                </a:solidFill>
              </a:rPr>
              <a:t>technical</a:t>
            </a:r>
            <a:r>
              <a:rPr lang="it-IT" altLang="it-IT" dirty="0">
                <a:solidFill>
                  <a:srgbClr val="336600"/>
                </a:solidFill>
              </a:rPr>
              <a:t> opinion on the </a:t>
            </a:r>
            <a:r>
              <a:rPr lang="it-IT" altLang="it-IT" dirty="0" err="1">
                <a:solidFill>
                  <a:srgbClr val="336600"/>
                </a:solidFill>
              </a:rPr>
              <a:t>following</a:t>
            </a:r>
            <a:r>
              <a:rPr lang="it-IT" altLang="it-IT" dirty="0">
                <a:solidFill>
                  <a:srgbClr val="336600"/>
                </a:solidFill>
              </a:rPr>
              <a:t> </a:t>
            </a:r>
            <a:r>
              <a:rPr lang="it-IT" altLang="it-IT" dirty="0" err="1" smtClean="0">
                <a:solidFill>
                  <a:srgbClr val="336600"/>
                </a:solidFill>
              </a:rPr>
              <a:t>aspects</a:t>
            </a:r>
            <a:r>
              <a:rPr lang="it-IT" altLang="it-IT" dirty="0" smtClean="0">
                <a:solidFill>
                  <a:srgbClr val="336600"/>
                </a:solidFill>
              </a:rPr>
              <a:t>:</a:t>
            </a:r>
            <a:endParaRPr lang="it-IT" altLang="it-IT" dirty="0">
              <a:solidFill>
                <a:srgbClr val="336600"/>
              </a:solidFill>
            </a:endParaRPr>
          </a:p>
        </p:txBody>
      </p:sp>
      <p:sp>
        <p:nvSpPr>
          <p:cNvPr id="107537" name="Rectangle 17"/>
          <p:cNvSpPr>
            <a:spLocks noChangeArrowheads="1"/>
          </p:cNvSpPr>
          <p:nvPr/>
        </p:nvSpPr>
        <p:spPr bwMode="auto">
          <a:xfrm>
            <a:off x="323850" y="2751138"/>
            <a:ext cx="2879725" cy="461962"/>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i="1" u="sng">
                <a:solidFill>
                  <a:srgbClr val="4D4D4D"/>
                </a:solidFill>
              </a:rPr>
              <a:t>Efficacy</a:t>
            </a:r>
          </a:p>
        </p:txBody>
      </p:sp>
      <p:sp>
        <p:nvSpPr>
          <p:cNvPr id="107538" name="Rectangle 18"/>
          <p:cNvSpPr>
            <a:spLocks noChangeArrowheads="1"/>
          </p:cNvSpPr>
          <p:nvPr/>
        </p:nvSpPr>
        <p:spPr bwMode="auto">
          <a:xfrm>
            <a:off x="3276600" y="3068638"/>
            <a:ext cx="2643188" cy="1200150"/>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i="1" u="sng">
                <a:solidFill>
                  <a:srgbClr val="4D4D4D"/>
                </a:solidFill>
              </a:rPr>
              <a:t>Physico-chemical properties</a:t>
            </a:r>
          </a:p>
        </p:txBody>
      </p:sp>
      <p:sp>
        <p:nvSpPr>
          <p:cNvPr id="107539" name="Rectangle 19"/>
          <p:cNvSpPr>
            <a:spLocks noChangeArrowheads="1"/>
          </p:cNvSpPr>
          <p:nvPr/>
        </p:nvSpPr>
        <p:spPr bwMode="auto">
          <a:xfrm>
            <a:off x="6011863" y="2613025"/>
            <a:ext cx="2881312" cy="1570038"/>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i="1" u="sng">
                <a:solidFill>
                  <a:srgbClr val="4D4D4D"/>
                </a:solidFill>
              </a:rPr>
              <a:t>Toxicology (mutagenicity, carcinogenicity, teratogenicity)</a:t>
            </a:r>
          </a:p>
        </p:txBody>
      </p:sp>
      <p:sp>
        <p:nvSpPr>
          <p:cNvPr id="107540" name="Rectangle 20"/>
          <p:cNvSpPr>
            <a:spLocks noChangeArrowheads="1"/>
          </p:cNvSpPr>
          <p:nvPr/>
        </p:nvSpPr>
        <p:spPr bwMode="auto">
          <a:xfrm>
            <a:off x="395288" y="4549775"/>
            <a:ext cx="2808287" cy="830263"/>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i="1" u="sng">
                <a:solidFill>
                  <a:srgbClr val="4D4D4D"/>
                </a:solidFill>
              </a:rPr>
              <a:t>Operator exposure</a:t>
            </a:r>
          </a:p>
        </p:txBody>
      </p:sp>
      <p:sp>
        <p:nvSpPr>
          <p:cNvPr id="107541" name="Rectangle 21"/>
          <p:cNvSpPr>
            <a:spLocks noChangeArrowheads="1"/>
          </p:cNvSpPr>
          <p:nvPr/>
        </p:nvSpPr>
        <p:spPr bwMode="auto">
          <a:xfrm>
            <a:off x="6156325" y="4895850"/>
            <a:ext cx="2376488" cy="461963"/>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i="1" u="sng">
                <a:solidFill>
                  <a:srgbClr val="4D4D4D"/>
                </a:solidFill>
              </a:rPr>
              <a:t>Ecotoxicology</a:t>
            </a:r>
          </a:p>
        </p:txBody>
      </p:sp>
      <p:sp>
        <p:nvSpPr>
          <p:cNvPr id="107542" name="Rectangle 22"/>
          <p:cNvSpPr>
            <a:spLocks noChangeArrowheads="1"/>
          </p:cNvSpPr>
          <p:nvPr/>
        </p:nvSpPr>
        <p:spPr bwMode="auto">
          <a:xfrm>
            <a:off x="3382963" y="5805488"/>
            <a:ext cx="2447925" cy="461962"/>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i="1" u="sng">
                <a:solidFill>
                  <a:srgbClr val="4D4D4D"/>
                </a:solidFill>
              </a:rPr>
              <a:t>E-fate</a:t>
            </a:r>
          </a:p>
        </p:txBody>
      </p:sp>
      <p:sp>
        <p:nvSpPr>
          <p:cNvPr id="24" name="Rectangle 15"/>
          <p:cNvSpPr>
            <a:spLocks noChangeArrowheads="1"/>
          </p:cNvSpPr>
          <p:nvPr/>
        </p:nvSpPr>
        <p:spPr bwMode="auto">
          <a:xfrm>
            <a:off x="250825" y="476250"/>
            <a:ext cx="6913563"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defRPr/>
            </a:pPr>
            <a:r>
              <a:rPr lang="en-US" dirty="0">
                <a:solidFill>
                  <a:srgbClr val="FF6600"/>
                </a:solidFill>
                <a:effectLst>
                  <a:outerShdw blurRad="38100" dist="38100" dir="2700000" algn="tl">
                    <a:srgbClr val="000000"/>
                  </a:outerShdw>
                </a:effectLst>
              </a:rPr>
              <a:t>Advisory Committee on PPPs (CCPF)</a:t>
            </a:r>
          </a:p>
        </p:txBody>
      </p:sp>
      <p:sp>
        <p:nvSpPr>
          <p:cNvPr id="25" name="Rectangle 22"/>
          <p:cNvSpPr>
            <a:spLocks noChangeArrowheads="1"/>
          </p:cNvSpPr>
          <p:nvPr/>
        </p:nvSpPr>
        <p:spPr bwMode="auto">
          <a:xfrm>
            <a:off x="3535363" y="4895850"/>
            <a:ext cx="2447925" cy="461963"/>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i="1" u="sng">
                <a:solidFill>
                  <a:srgbClr val="4D4D4D"/>
                </a:solidFill>
              </a:rPr>
              <a:t>Residues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anim calcmode="lin" valueType="num">
                                      <p:cBhvr>
                                        <p:cTn id="8" dur="500" fill="hold"/>
                                        <p:tgtEl>
                                          <p:spTgt spid="24"/>
                                        </p:tgtEl>
                                        <p:attrNameLst>
                                          <p:attrName>ppt_x</p:attrName>
                                        </p:attrNameLst>
                                      </p:cBhvr>
                                      <p:tavLst>
                                        <p:tav tm="0">
                                          <p:val>
                                            <p:strVal val="#ppt_x"/>
                                          </p:val>
                                        </p:tav>
                                        <p:tav tm="100000">
                                          <p:val>
                                            <p:strVal val="#ppt_x"/>
                                          </p:val>
                                        </p:tav>
                                      </p:tavLst>
                                    </p:anim>
                                    <p:anim calcmode="lin" valueType="num">
                                      <p:cBhvr>
                                        <p:cTn id="9" dur="5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107537"/>
                                        </p:tgtEl>
                                        <p:attrNameLst>
                                          <p:attrName>style.visibility</p:attrName>
                                        </p:attrNameLst>
                                      </p:cBhvr>
                                      <p:to>
                                        <p:strVal val="visible"/>
                                      </p:to>
                                    </p:set>
                                    <p:animEffect transition="in" filter="strips(downLeft)">
                                      <p:cBhvr>
                                        <p:cTn id="14" dur="500"/>
                                        <p:tgtEl>
                                          <p:spTgt spid="107537"/>
                                        </p:tgtEl>
                                      </p:cBhvr>
                                    </p:animEffect>
                                  </p:childTnLst>
                                </p:cTn>
                              </p:par>
                              <p:par>
                                <p:cTn id="15" presetID="16" presetClass="entr" presetSubtype="26" fill="hold" grpId="0" nodeType="withEffect">
                                  <p:stCondLst>
                                    <p:cond delay="0"/>
                                  </p:stCondLst>
                                  <p:childTnLst>
                                    <p:set>
                                      <p:cBhvr>
                                        <p:cTn id="16" dur="1" fill="hold">
                                          <p:stCondLst>
                                            <p:cond delay="0"/>
                                          </p:stCondLst>
                                        </p:cTn>
                                        <p:tgtEl>
                                          <p:spTgt spid="107536"/>
                                        </p:tgtEl>
                                        <p:attrNameLst>
                                          <p:attrName>style.visibility</p:attrName>
                                        </p:attrNameLst>
                                      </p:cBhvr>
                                      <p:to>
                                        <p:strVal val="visible"/>
                                      </p:to>
                                    </p:set>
                                    <p:animEffect transition="in" filter="barn(inHorizontal)">
                                      <p:cBhvr>
                                        <p:cTn id="17" dur="500"/>
                                        <p:tgtEl>
                                          <p:spTgt spid="107536"/>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107538"/>
                                        </p:tgtEl>
                                        <p:attrNameLst>
                                          <p:attrName>style.visibility</p:attrName>
                                        </p:attrNameLst>
                                      </p:cBhvr>
                                      <p:to>
                                        <p:strVal val="visible"/>
                                      </p:to>
                                    </p:set>
                                    <p:animEffect transition="in" filter="strips(downLeft)">
                                      <p:cBhvr>
                                        <p:cTn id="20" dur="500"/>
                                        <p:tgtEl>
                                          <p:spTgt spid="107538"/>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107539"/>
                                        </p:tgtEl>
                                        <p:attrNameLst>
                                          <p:attrName>style.visibility</p:attrName>
                                        </p:attrNameLst>
                                      </p:cBhvr>
                                      <p:to>
                                        <p:strVal val="visible"/>
                                      </p:to>
                                    </p:set>
                                    <p:animEffect transition="in" filter="strips(downLeft)">
                                      <p:cBhvr>
                                        <p:cTn id="23" dur="500"/>
                                        <p:tgtEl>
                                          <p:spTgt spid="107539"/>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107540"/>
                                        </p:tgtEl>
                                        <p:attrNameLst>
                                          <p:attrName>style.visibility</p:attrName>
                                        </p:attrNameLst>
                                      </p:cBhvr>
                                      <p:to>
                                        <p:strVal val="visible"/>
                                      </p:to>
                                    </p:set>
                                    <p:animEffect transition="in" filter="strips(downLeft)">
                                      <p:cBhvr>
                                        <p:cTn id="26" dur="500"/>
                                        <p:tgtEl>
                                          <p:spTgt spid="107540"/>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107542"/>
                                        </p:tgtEl>
                                        <p:attrNameLst>
                                          <p:attrName>style.visibility</p:attrName>
                                        </p:attrNameLst>
                                      </p:cBhvr>
                                      <p:to>
                                        <p:strVal val="visible"/>
                                      </p:to>
                                    </p:set>
                                    <p:animEffect transition="in" filter="strips(downLeft)">
                                      <p:cBhvr>
                                        <p:cTn id="29" dur="500"/>
                                        <p:tgtEl>
                                          <p:spTgt spid="107542"/>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07541"/>
                                        </p:tgtEl>
                                        <p:attrNameLst>
                                          <p:attrName>style.visibility</p:attrName>
                                        </p:attrNameLst>
                                      </p:cBhvr>
                                      <p:to>
                                        <p:strVal val="visible"/>
                                      </p:to>
                                    </p:set>
                                    <p:animEffect transition="in" filter="strips(downLeft)">
                                      <p:cBhvr>
                                        <p:cTn id="32" dur="500"/>
                                        <p:tgtEl>
                                          <p:spTgt spid="107541"/>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strips(downLeft)">
                                      <p:cBhvr>
                                        <p:cTn id="3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36" grpId="0"/>
      <p:bldP spid="107537" grpId="0" animBg="1"/>
      <p:bldP spid="107538" grpId="0" animBg="1"/>
      <p:bldP spid="107539" grpId="0" animBg="1"/>
      <p:bldP spid="107540" grpId="0" animBg="1"/>
      <p:bldP spid="107541" grpId="0" animBg="1"/>
      <p:bldP spid="107542" grpId="0" animBg="1"/>
      <p:bldP spid="24" grpId="0"/>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en-GB" sz="2400" b="1" kern="1200" dirty="0">
                <a:solidFill>
                  <a:srgbClr val="FF6600"/>
                </a:solidFill>
                <a:latin typeface="Tahoma" pitchFamily="34" charset="0"/>
                <a:ea typeface="+mn-ea"/>
                <a:cs typeface="+mn-cs"/>
              </a:rPr>
              <a:t>CCPF composition</a:t>
            </a:r>
          </a:p>
        </p:txBody>
      </p:sp>
      <p:sp>
        <p:nvSpPr>
          <p:cNvPr id="24579" name="Rectangle 3"/>
          <p:cNvSpPr>
            <a:spLocks noGrp="1" noChangeArrowheads="1"/>
          </p:cNvSpPr>
          <p:nvPr>
            <p:ph type="body" idx="1"/>
          </p:nvPr>
        </p:nvSpPr>
        <p:spPr>
          <a:xfrm>
            <a:off x="900113" y="2098675"/>
            <a:ext cx="7786687" cy="4210050"/>
          </a:xfrm>
        </p:spPr>
        <p:txBody>
          <a:bodyPr/>
          <a:lstStyle/>
          <a:p>
            <a:pPr marL="350838" indent="-350838">
              <a:lnSpc>
                <a:spcPct val="90000"/>
              </a:lnSpc>
              <a:buFont typeface="Wingdings" pitchFamily="2" charset="2"/>
              <a:buBlip>
                <a:blip r:embed="rId2"/>
              </a:buBlip>
            </a:pPr>
            <a:r>
              <a:rPr lang="en-US" sz="2400" b="1" dirty="0" smtClean="0">
                <a:solidFill>
                  <a:schemeClr val="bg2"/>
                </a:solidFill>
              </a:rPr>
              <a:t>Minister of Health or delegate as President</a:t>
            </a:r>
          </a:p>
          <a:p>
            <a:pPr marL="350838" indent="-350838">
              <a:lnSpc>
                <a:spcPct val="90000"/>
              </a:lnSpc>
              <a:buFont typeface="Wingdings" pitchFamily="2" charset="2"/>
              <a:buBlip>
                <a:blip r:embed="rId2"/>
              </a:buBlip>
            </a:pPr>
            <a:endParaRPr lang="en-US" sz="2400" b="1" dirty="0" smtClean="0">
              <a:solidFill>
                <a:schemeClr val="tx1"/>
              </a:solidFill>
            </a:endParaRPr>
          </a:p>
          <a:p>
            <a:pPr marL="350838" indent="-350838">
              <a:lnSpc>
                <a:spcPct val="90000"/>
              </a:lnSpc>
              <a:buFont typeface="Wingdings" pitchFamily="2" charset="2"/>
              <a:buBlip>
                <a:blip r:embed="rId2"/>
              </a:buBlip>
            </a:pPr>
            <a:r>
              <a:rPr lang="en-US" sz="2400" b="1" dirty="0" smtClean="0">
                <a:solidFill>
                  <a:srgbClr val="FF0000"/>
                </a:solidFill>
              </a:rPr>
              <a:t>4 </a:t>
            </a:r>
            <a:r>
              <a:rPr lang="en-US" sz="2400" b="1" dirty="0" smtClean="0">
                <a:solidFill>
                  <a:schemeClr val="bg2"/>
                </a:solidFill>
              </a:rPr>
              <a:t>Representatives for the Ministries involved </a:t>
            </a:r>
          </a:p>
          <a:p>
            <a:pPr marL="350838" indent="-350838">
              <a:lnSpc>
                <a:spcPct val="90000"/>
              </a:lnSpc>
              <a:buFont typeface="Wingdings" pitchFamily="2" charset="2"/>
              <a:buNone/>
            </a:pPr>
            <a:endParaRPr lang="en-US" sz="2400" b="1" dirty="0" smtClean="0">
              <a:solidFill>
                <a:schemeClr val="tx1"/>
              </a:solidFill>
            </a:endParaRPr>
          </a:p>
          <a:p>
            <a:pPr marL="350838" indent="-350838">
              <a:lnSpc>
                <a:spcPct val="90000"/>
              </a:lnSpc>
              <a:buFont typeface="Wingdings" pitchFamily="2" charset="2"/>
              <a:buBlip>
                <a:blip r:embed="rId2"/>
              </a:buBlip>
            </a:pPr>
            <a:r>
              <a:rPr lang="en-US" sz="2400" b="1" dirty="0" smtClean="0">
                <a:solidFill>
                  <a:srgbClr val="FF0000"/>
                </a:solidFill>
              </a:rPr>
              <a:t>1</a:t>
            </a:r>
            <a:r>
              <a:rPr lang="en-US" sz="2400" b="1" dirty="0" smtClean="0">
                <a:solidFill>
                  <a:schemeClr val="tx1"/>
                </a:solidFill>
              </a:rPr>
              <a:t> </a:t>
            </a:r>
            <a:r>
              <a:rPr lang="en-US" sz="2400" b="1" dirty="0" smtClean="0">
                <a:solidFill>
                  <a:schemeClr val="bg2"/>
                </a:solidFill>
              </a:rPr>
              <a:t>representative for Ministry of Health</a:t>
            </a:r>
          </a:p>
          <a:p>
            <a:pPr marL="350838" indent="-350838">
              <a:lnSpc>
                <a:spcPct val="90000"/>
              </a:lnSpc>
              <a:buFont typeface="Wingdings" pitchFamily="2" charset="2"/>
              <a:buBlip>
                <a:blip r:embed="rId2"/>
              </a:buBlip>
            </a:pPr>
            <a:r>
              <a:rPr lang="en-US" sz="2400" b="1" dirty="0" smtClean="0">
                <a:solidFill>
                  <a:srgbClr val="FF0000"/>
                </a:solidFill>
              </a:rPr>
              <a:t>1</a:t>
            </a:r>
            <a:r>
              <a:rPr lang="en-US" sz="2400" b="1" dirty="0" smtClean="0">
                <a:solidFill>
                  <a:schemeClr val="tx1"/>
                </a:solidFill>
              </a:rPr>
              <a:t> </a:t>
            </a:r>
            <a:r>
              <a:rPr lang="en-US" sz="2400" b="1" dirty="0" smtClean="0">
                <a:solidFill>
                  <a:schemeClr val="bg2"/>
                </a:solidFill>
              </a:rPr>
              <a:t>for Ministry of Environment </a:t>
            </a:r>
          </a:p>
          <a:p>
            <a:pPr marL="350838" indent="-350838">
              <a:lnSpc>
                <a:spcPct val="90000"/>
              </a:lnSpc>
              <a:buFont typeface="Wingdings" pitchFamily="2" charset="2"/>
              <a:buBlip>
                <a:blip r:embed="rId2"/>
              </a:buBlip>
            </a:pPr>
            <a:r>
              <a:rPr lang="en-US" sz="2400" b="1" dirty="0" smtClean="0">
                <a:solidFill>
                  <a:srgbClr val="FF0000"/>
                </a:solidFill>
              </a:rPr>
              <a:t>1</a:t>
            </a:r>
            <a:r>
              <a:rPr lang="en-US" sz="2400" b="1" dirty="0" smtClean="0">
                <a:solidFill>
                  <a:schemeClr val="tx1"/>
                </a:solidFill>
              </a:rPr>
              <a:t> </a:t>
            </a:r>
            <a:r>
              <a:rPr lang="en-US" sz="2400" b="1" dirty="0" smtClean="0">
                <a:solidFill>
                  <a:schemeClr val="bg2"/>
                </a:solidFill>
              </a:rPr>
              <a:t>for Ministry of Agriculture </a:t>
            </a:r>
          </a:p>
          <a:p>
            <a:pPr marL="350838" indent="-350838">
              <a:lnSpc>
                <a:spcPct val="90000"/>
              </a:lnSpc>
              <a:buFont typeface="Wingdings" pitchFamily="2" charset="2"/>
              <a:buBlip>
                <a:blip r:embed="rId2"/>
              </a:buBlip>
            </a:pPr>
            <a:r>
              <a:rPr lang="en-US" sz="2400" b="1" dirty="0" smtClean="0">
                <a:solidFill>
                  <a:srgbClr val="FF0000"/>
                </a:solidFill>
              </a:rPr>
              <a:t>1</a:t>
            </a:r>
            <a:r>
              <a:rPr lang="en-US" sz="2400" b="1" dirty="0" smtClean="0">
                <a:solidFill>
                  <a:schemeClr val="tx1"/>
                </a:solidFill>
              </a:rPr>
              <a:t> </a:t>
            </a:r>
            <a:r>
              <a:rPr lang="en-US" sz="2400" b="1" dirty="0" smtClean="0">
                <a:solidFill>
                  <a:schemeClr val="bg2"/>
                </a:solidFill>
              </a:rPr>
              <a:t>for Ministry of Industry</a:t>
            </a:r>
          </a:p>
          <a:p>
            <a:pPr marL="350838" indent="-350838">
              <a:lnSpc>
                <a:spcPct val="90000"/>
              </a:lnSpc>
              <a:buFont typeface="Wingdings" pitchFamily="2" charset="2"/>
              <a:buBlip>
                <a:blip r:embed="rId2"/>
              </a:buBlip>
            </a:pPr>
            <a:endParaRPr lang="en-US" sz="2400" b="1" dirty="0" smtClean="0">
              <a:solidFill>
                <a:schemeClr val="tx1"/>
              </a:solidFill>
            </a:endParaRPr>
          </a:p>
          <a:p>
            <a:pPr marL="350838" indent="-350838">
              <a:lnSpc>
                <a:spcPct val="90000"/>
              </a:lnSpc>
              <a:buFont typeface="Wingdings" pitchFamily="2" charset="2"/>
              <a:buBlip>
                <a:blip r:embed="rId2"/>
              </a:buBlip>
            </a:pPr>
            <a:r>
              <a:rPr lang="en-US" sz="2400" b="1" dirty="0" smtClean="0">
                <a:solidFill>
                  <a:srgbClr val="FF0000"/>
                </a:solidFill>
              </a:rPr>
              <a:t>20</a:t>
            </a:r>
            <a:r>
              <a:rPr lang="en-US" sz="2400" b="1" dirty="0" smtClean="0">
                <a:solidFill>
                  <a:schemeClr val="tx1"/>
                </a:solidFill>
              </a:rPr>
              <a:t> </a:t>
            </a:r>
            <a:r>
              <a:rPr lang="en-US" sz="2400" b="1" dirty="0" smtClean="0">
                <a:solidFill>
                  <a:schemeClr val="bg2"/>
                </a:solidFill>
              </a:rPr>
              <a:t>experts </a:t>
            </a:r>
            <a:endParaRPr lang="en-GB" sz="2400" dirty="0" smtClean="0">
              <a:solidFill>
                <a:schemeClr val="bg2"/>
              </a:solidFill>
            </a:endParaRPr>
          </a:p>
        </p:txBody>
      </p:sp>
      <p:grpSp>
        <p:nvGrpSpPr>
          <p:cNvPr id="4" name="Group 2"/>
          <p:cNvGrpSpPr>
            <a:grpSpLocks/>
          </p:cNvGrpSpPr>
          <p:nvPr/>
        </p:nvGrpSpPr>
        <p:grpSpPr bwMode="auto">
          <a:xfrm>
            <a:off x="1588" y="-3175"/>
            <a:ext cx="5434012"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sp>
        <p:nvSpPr>
          <p:cNvPr id="17"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16</a:t>
            </a:fld>
            <a:endParaRPr lang="it-IT" dirty="0"/>
          </a:p>
        </p:txBody>
      </p:sp>
    </p:spTree>
    <p:extLst>
      <p:ext uri="{BB962C8B-B14F-4D97-AF65-F5344CB8AC3E}">
        <p14:creationId xmlns:p14="http://schemas.microsoft.com/office/powerpoint/2010/main" val="231971976"/>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827088" y="1700213"/>
            <a:ext cx="8066087" cy="649287"/>
          </a:xfrm>
          <a:prstGeom prst="rect">
            <a:avLst/>
          </a:prstGeom>
          <a:solidFill>
            <a:srgbClr val="EFFDFF"/>
          </a:solidFill>
          <a:ln w="9525" algn="ctr">
            <a:solidFill>
              <a:srgbClr val="EFFDFF"/>
            </a:solidFill>
            <a:miter lim="800000"/>
            <a:headEnd/>
            <a:tailEnd/>
          </a:ln>
        </p:spPr>
        <p:txBody>
          <a:bodyPr wrap="none" anchor="ctr"/>
          <a:lstStyle/>
          <a:p>
            <a:endParaRPr lang="en-US"/>
          </a:p>
        </p:txBody>
      </p:sp>
      <p:sp>
        <p:nvSpPr>
          <p:cNvPr id="25603"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en-GB" sz="2400" b="1" kern="1200" dirty="0">
                <a:solidFill>
                  <a:srgbClr val="FF6600"/>
                </a:solidFill>
                <a:latin typeface="Tahoma" pitchFamily="34" charset="0"/>
                <a:ea typeface="+mn-ea"/>
                <a:cs typeface="+mn-cs"/>
              </a:rPr>
              <a:t>CCPF composition</a:t>
            </a:r>
          </a:p>
        </p:txBody>
      </p:sp>
      <p:sp>
        <p:nvSpPr>
          <p:cNvPr id="25604" name="Rectangle 3"/>
          <p:cNvSpPr>
            <a:spLocks noGrp="1" noChangeArrowheads="1"/>
          </p:cNvSpPr>
          <p:nvPr>
            <p:ph type="body" idx="1"/>
          </p:nvPr>
        </p:nvSpPr>
        <p:spPr>
          <a:xfrm>
            <a:off x="900113" y="1557338"/>
            <a:ext cx="7786687" cy="4425950"/>
          </a:xfrm>
        </p:spPr>
        <p:txBody>
          <a:bodyPr/>
          <a:lstStyle/>
          <a:p>
            <a:pPr marL="350838" indent="-350838">
              <a:lnSpc>
                <a:spcPct val="80000"/>
              </a:lnSpc>
              <a:buFont typeface="Wingdings" pitchFamily="2" charset="2"/>
              <a:buNone/>
            </a:pPr>
            <a:r>
              <a:rPr lang="en-US" sz="2000" b="1" u="sng" dirty="0" smtClean="0">
                <a:solidFill>
                  <a:srgbClr val="FF0000"/>
                </a:solidFill>
              </a:rPr>
              <a:t>20 experts</a:t>
            </a:r>
          </a:p>
          <a:p>
            <a:pPr marL="350838" indent="-350838">
              <a:lnSpc>
                <a:spcPct val="80000"/>
              </a:lnSpc>
              <a:buFont typeface="Wingdings" pitchFamily="2" charset="2"/>
              <a:buNone/>
            </a:pPr>
            <a:endParaRPr lang="en-US" sz="1400" b="1" u="sng" dirty="0" smtClean="0">
              <a:solidFill>
                <a:schemeClr val="tx1"/>
              </a:solidFill>
            </a:endParaRPr>
          </a:p>
          <a:p>
            <a:pPr marL="350838" indent="-350838">
              <a:lnSpc>
                <a:spcPct val="80000"/>
              </a:lnSpc>
              <a:buFont typeface="Wingdings" pitchFamily="2" charset="2"/>
              <a:buChar char="l"/>
            </a:pPr>
            <a:r>
              <a:rPr lang="en-US" sz="2000" b="1" dirty="0" smtClean="0">
                <a:solidFill>
                  <a:srgbClr val="FF0000"/>
                </a:solidFill>
              </a:rPr>
              <a:t>5</a:t>
            </a:r>
            <a:r>
              <a:rPr lang="en-US" sz="2000" b="1" dirty="0" smtClean="0">
                <a:solidFill>
                  <a:schemeClr val="tx1"/>
                </a:solidFill>
              </a:rPr>
              <a:t> </a:t>
            </a:r>
            <a:r>
              <a:rPr lang="en-US" sz="2000" b="1" dirty="0" smtClean="0">
                <a:solidFill>
                  <a:schemeClr val="bg2"/>
                </a:solidFill>
              </a:rPr>
              <a:t>appointed by the Minister of </a:t>
            </a:r>
            <a:r>
              <a:rPr lang="en-US" sz="2000" b="1" u="sng" dirty="0" smtClean="0">
                <a:solidFill>
                  <a:schemeClr val="bg2"/>
                </a:solidFill>
              </a:rPr>
              <a:t>Health</a:t>
            </a:r>
            <a:r>
              <a:rPr lang="en-US" sz="2000" b="1" dirty="0" smtClean="0">
                <a:solidFill>
                  <a:schemeClr val="bg2"/>
                </a:solidFill>
              </a:rPr>
              <a:t>, for health and toxicological aspects.</a:t>
            </a:r>
          </a:p>
          <a:p>
            <a:pPr marL="350838" indent="-350838">
              <a:lnSpc>
                <a:spcPct val="80000"/>
              </a:lnSpc>
              <a:buFont typeface="Wingdings" pitchFamily="2" charset="2"/>
              <a:buChar char="l"/>
            </a:pPr>
            <a:endParaRPr lang="en-US" sz="1400" b="1" dirty="0" smtClean="0">
              <a:solidFill>
                <a:schemeClr val="tx1"/>
              </a:solidFill>
            </a:endParaRPr>
          </a:p>
          <a:p>
            <a:pPr marL="350838" indent="-350838">
              <a:lnSpc>
                <a:spcPct val="80000"/>
              </a:lnSpc>
              <a:buFont typeface="Wingdings" pitchFamily="2" charset="2"/>
              <a:buChar char="l"/>
            </a:pPr>
            <a:r>
              <a:rPr lang="en-US" sz="2000" b="1" dirty="0" smtClean="0">
                <a:solidFill>
                  <a:srgbClr val="FF0000"/>
                </a:solidFill>
              </a:rPr>
              <a:t>5</a:t>
            </a:r>
            <a:r>
              <a:rPr lang="en-US" sz="2000" b="1" dirty="0" smtClean="0">
                <a:solidFill>
                  <a:schemeClr val="tx1"/>
                </a:solidFill>
              </a:rPr>
              <a:t> </a:t>
            </a:r>
            <a:r>
              <a:rPr lang="en-US" sz="2000" b="1" dirty="0" smtClean="0">
                <a:solidFill>
                  <a:schemeClr val="bg2"/>
                </a:solidFill>
              </a:rPr>
              <a:t>appointed by Minister of </a:t>
            </a:r>
            <a:r>
              <a:rPr lang="en-US" sz="2000" b="1" u="sng" dirty="0" smtClean="0">
                <a:solidFill>
                  <a:schemeClr val="bg2"/>
                </a:solidFill>
              </a:rPr>
              <a:t>Agriculture</a:t>
            </a:r>
            <a:r>
              <a:rPr lang="en-US" sz="2000" b="1" dirty="0" smtClean="0">
                <a:solidFill>
                  <a:schemeClr val="bg2"/>
                </a:solidFill>
              </a:rPr>
              <a:t>,</a:t>
            </a:r>
            <a:r>
              <a:rPr lang="it-IT" sz="2000" b="1" dirty="0" smtClean="0">
                <a:solidFill>
                  <a:schemeClr val="bg2"/>
                </a:solidFill>
              </a:rPr>
              <a:t> </a:t>
            </a:r>
            <a:r>
              <a:rPr lang="en-US" sz="2000" b="1" dirty="0" smtClean="0">
                <a:solidFill>
                  <a:schemeClr val="bg2"/>
                </a:solidFill>
              </a:rPr>
              <a:t>for the aspects related to crop protection.</a:t>
            </a:r>
          </a:p>
          <a:p>
            <a:pPr marL="350838" indent="-350838">
              <a:lnSpc>
                <a:spcPct val="80000"/>
              </a:lnSpc>
              <a:buFont typeface="Wingdings" pitchFamily="2" charset="2"/>
              <a:buChar char="l"/>
            </a:pPr>
            <a:endParaRPr lang="en-US" sz="1400" b="1" dirty="0" smtClean="0">
              <a:solidFill>
                <a:schemeClr val="tx1"/>
              </a:solidFill>
            </a:endParaRPr>
          </a:p>
          <a:p>
            <a:pPr marL="350838" indent="-350838">
              <a:lnSpc>
                <a:spcPct val="80000"/>
              </a:lnSpc>
              <a:buFont typeface="Wingdings" pitchFamily="2" charset="2"/>
              <a:buChar char="l"/>
            </a:pPr>
            <a:r>
              <a:rPr lang="en-US" sz="2000" b="1" dirty="0" smtClean="0">
                <a:solidFill>
                  <a:srgbClr val="FF0000"/>
                </a:solidFill>
              </a:rPr>
              <a:t>5</a:t>
            </a:r>
            <a:r>
              <a:rPr lang="en-US" sz="2000" b="1" dirty="0" smtClean="0">
                <a:solidFill>
                  <a:schemeClr val="tx1"/>
                </a:solidFill>
              </a:rPr>
              <a:t> </a:t>
            </a:r>
            <a:r>
              <a:rPr lang="en-US" sz="2000" b="1" dirty="0" smtClean="0">
                <a:solidFill>
                  <a:schemeClr val="bg2"/>
                </a:solidFill>
              </a:rPr>
              <a:t>appointed by Minister of </a:t>
            </a:r>
            <a:r>
              <a:rPr lang="en-US" sz="2000" b="1" u="sng" dirty="0" smtClean="0">
                <a:solidFill>
                  <a:schemeClr val="bg2"/>
                </a:solidFill>
              </a:rPr>
              <a:t>Environment</a:t>
            </a:r>
            <a:r>
              <a:rPr lang="en-US" sz="2000" b="1" dirty="0" smtClean="0">
                <a:solidFill>
                  <a:schemeClr val="bg2"/>
                </a:solidFill>
              </a:rPr>
              <a:t>, for the environmental and </a:t>
            </a:r>
            <a:r>
              <a:rPr lang="en-US" sz="2000" b="1" dirty="0" err="1" smtClean="0">
                <a:solidFill>
                  <a:schemeClr val="bg2"/>
                </a:solidFill>
              </a:rPr>
              <a:t>ecotoxicological</a:t>
            </a:r>
            <a:r>
              <a:rPr lang="en-US" sz="2000" b="1" dirty="0" smtClean="0">
                <a:solidFill>
                  <a:schemeClr val="bg2"/>
                </a:solidFill>
              </a:rPr>
              <a:t> aspects.</a:t>
            </a:r>
          </a:p>
          <a:p>
            <a:pPr marL="350838" indent="-350838">
              <a:lnSpc>
                <a:spcPct val="80000"/>
              </a:lnSpc>
              <a:buFont typeface="Wingdings" pitchFamily="2" charset="2"/>
              <a:buChar char="l"/>
            </a:pPr>
            <a:endParaRPr lang="en-US" sz="1400" b="1" dirty="0" smtClean="0">
              <a:solidFill>
                <a:schemeClr val="tx1"/>
              </a:solidFill>
            </a:endParaRPr>
          </a:p>
          <a:p>
            <a:pPr marL="350838" indent="-350838">
              <a:lnSpc>
                <a:spcPct val="80000"/>
              </a:lnSpc>
              <a:buFont typeface="Wingdings" pitchFamily="2" charset="2"/>
              <a:buChar char="l"/>
            </a:pPr>
            <a:r>
              <a:rPr lang="en-US" sz="2000" b="1" dirty="0" smtClean="0">
                <a:solidFill>
                  <a:srgbClr val="FF0000"/>
                </a:solidFill>
              </a:rPr>
              <a:t>3</a:t>
            </a:r>
            <a:r>
              <a:rPr lang="en-US" sz="2000" b="1" dirty="0" smtClean="0">
                <a:solidFill>
                  <a:schemeClr val="tx1"/>
                </a:solidFill>
              </a:rPr>
              <a:t> </a:t>
            </a:r>
            <a:r>
              <a:rPr lang="en-US" sz="2000" b="1" dirty="0" smtClean="0">
                <a:solidFill>
                  <a:schemeClr val="bg2"/>
                </a:solidFill>
              </a:rPr>
              <a:t>from </a:t>
            </a:r>
            <a:r>
              <a:rPr lang="en-US" sz="2000" b="1" u="sng" dirty="0" smtClean="0">
                <a:solidFill>
                  <a:schemeClr val="bg2"/>
                </a:solidFill>
              </a:rPr>
              <a:t>Superior Institute of Health</a:t>
            </a:r>
            <a:r>
              <a:rPr lang="en-US" sz="2000" b="1" dirty="0" smtClean="0">
                <a:solidFill>
                  <a:schemeClr val="bg2"/>
                </a:solidFill>
              </a:rPr>
              <a:t>, for chemical, biochemical and toxicological aspects.</a:t>
            </a:r>
          </a:p>
          <a:p>
            <a:pPr marL="350838" indent="-350838">
              <a:lnSpc>
                <a:spcPct val="80000"/>
              </a:lnSpc>
              <a:buFont typeface="Wingdings" pitchFamily="2" charset="2"/>
              <a:buChar char="l"/>
            </a:pPr>
            <a:endParaRPr lang="en-US" sz="1400" b="1" dirty="0" smtClean="0">
              <a:solidFill>
                <a:schemeClr val="tx1"/>
              </a:solidFill>
            </a:endParaRPr>
          </a:p>
          <a:p>
            <a:pPr marL="350838" indent="-350838">
              <a:lnSpc>
                <a:spcPct val="80000"/>
              </a:lnSpc>
              <a:buFont typeface="Wingdings" pitchFamily="2" charset="2"/>
              <a:buChar char="l"/>
            </a:pPr>
            <a:r>
              <a:rPr lang="en-US" sz="2000" b="1" dirty="0" smtClean="0">
                <a:solidFill>
                  <a:srgbClr val="FF0000"/>
                </a:solidFill>
              </a:rPr>
              <a:t>2</a:t>
            </a:r>
            <a:r>
              <a:rPr lang="en-US" sz="2000" b="1" dirty="0" smtClean="0">
                <a:solidFill>
                  <a:schemeClr val="tx1"/>
                </a:solidFill>
              </a:rPr>
              <a:t> </a:t>
            </a:r>
            <a:r>
              <a:rPr lang="en-US" sz="2000" b="1" dirty="0" smtClean="0">
                <a:solidFill>
                  <a:schemeClr val="bg2"/>
                </a:solidFill>
              </a:rPr>
              <a:t>from </a:t>
            </a:r>
            <a:r>
              <a:rPr lang="en-US" sz="2000" b="1" u="sng" dirty="0" smtClean="0">
                <a:solidFill>
                  <a:schemeClr val="bg2"/>
                </a:solidFill>
              </a:rPr>
              <a:t>Superior Institute for Worker’s Health and Safety</a:t>
            </a:r>
            <a:r>
              <a:rPr lang="en-US" sz="2000" b="1" dirty="0" smtClean="0">
                <a:solidFill>
                  <a:schemeClr val="bg2"/>
                </a:solidFill>
              </a:rPr>
              <a:t>, for the aspects related to hygiene and work medicine</a:t>
            </a:r>
            <a:r>
              <a:rPr lang="en-US" sz="2000" b="1" dirty="0" smtClean="0">
                <a:solidFill>
                  <a:schemeClr val="tx1"/>
                </a:solidFill>
              </a:rPr>
              <a:t>.  </a:t>
            </a:r>
            <a:endParaRPr lang="en-GB" sz="1800" dirty="0" smtClean="0"/>
          </a:p>
        </p:txBody>
      </p:sp>
      <p:grpSp>
        <p:nvGrpSpPr>
          <p:cNvPr id="5" name="Group 2"/>
          <p:cNvGrpSpPr>
            <a:grpSpLocks/>
          </p:cNvGrpSpPr>
          <p:nvPr/>
        </p:nvGrpSpPr>
        <p:grpSpPr bwMode="auto">
          <a:xfrm>
            <a:off x="1588" y="-3175"/>
            <a:ext cx="5434012" cy="5303838"/>
            <a:chOff x="1" y="-1"/>
            <a:chExt cx="3423" cy="3341"/>
          </a:xfrm>
        </p:grpSpPr>
        <p:grpSp>
          <p:nvGrpSpPr>
            <p:cNvPr id="6" name="Group 3"/>
            <p:cNvGrpSpPr>
              <a:grpSpLocks/>
            </p:cNvGrpSpPr>
            <p:nvPr/>
          </p:nvGrpSpPr>
          <p:grpSpPr bwMode="auto">
            <a:xfrm rot="-5400000">
              <a:off x="1708" y="-1461"/>
              <a:ext cx="91" cy="3341"/>
              <a:chOff x="681" y="540"/>
              <a:chExt cx="91" cy="3341"/>
            </a:xfrm>
          </p:grpSpPr>
          <p:sp>
            <p:nvSpPr>
              <p:cNvPr id="13"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4"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6"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7"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nvGrpSpPr>
            <p:cNvPr id="7" name="Group 9"/>
            <p:cNvGrpSpPr>
              <a:grpSpLocks/>
            </p:cNvGrpSpPr>
            <p:nvPr/>
          </p:nvGrpSpPr>
          <p:grpSpPr bwMode="auto">
            <a:xfrm>
              <a:off x="1" y="-1"/>
              <a:ext cx="91" cy="3341"/>
              <a:chOff x="1" y="-1"/>
              <a:chExt cx="91" cy="3341"/>
            </a:xfrm>
          </p:grpSpPr>
          <p:sp>
            <p:nvSpPr>
              <p:cNvPr id="8"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9"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0"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1"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2"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sp>
        <p:nvSpPr>
          <p:cNvPr id="18"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17</a:t>
            </a:fld>
            <a:endParaRPr lang="it-IT" dirty="0"/>
          </a:p>
        </p:txBody>
      </p:sp>
    </p:spTree>
    <p:extLst>
      <p:ext uri="{BB962C8B-B14F-4D97-AF65-F5344CB8AC3E}">
        <p14:creationId xmlns:p14="http://schemas.microsoft.com/office/powerpoint/2010/main" val="1305372483"/>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numero diapositiva 3"/>
          <p:cNvSpPr>
            <a:spLocks noGrp="1"/>
          </p:cNvSpPr>
          <p:nvPr>
            <p:ph type="sldNum" sz="quarter" idx="12"/>
          </p:nvPr>
        </p:nvSpPr>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defRPr/>
            </a:pPr>
            <a:fld id="{BCEB5E69-D2EB-4D41-A631-56C6C03F5E1B}" type="slidenum">
              <a:rPr lang="it-IT" altLang="it-IT" sz="1400" smtClean="0"/>
              <a:pPr>
                <a:defRPr/>
              </a:pPr>
              <a:t>18</a:t>
            </a:fld>
            <a:endParaRPr lang="it-IT" altLang="it-IT" sz="1400" smtClean="0"/>
          </a:p>
        </p:txBody>
      </p:sp>
      <p:sp>
        <p:nvSpPr>
          <p:cNvPr id="252930" name="Text Box 2"/>
          <p:cNvSpPr txBox="1">
            <a:spLocks noChangeArrowheads="1"/>
          </p:cNvSpPr>
          <p:nvPr/>
        </p:nvSpPr>
        <p:spPr bwMode="auto">
          <a:xfrm>
            <a:off x="6659563" y="2238375"/>
            <a:ext cx="2160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it-IT" altLang="it-IT" sz="1600" u="sng" dirty="0" err="1">
                <a:solidFill>
                  <a:srgbClr val="006699"/>
                </a:solidFill>
                <a:effectLst>
                  <a:outerShdw blurRad="38100" dist="38100" dir="2700000" algn="tl">
                    <a:srgbClr val="C0C0C0"/>
                  </a:outerShdw>
                </a:effectLst>
                <a:latin typeface="Arial" panose="020B0604020202020204" pitchFamily="34" charset="0"/>
                <a:cs typeface="Arial" panose="020B0604020202020204" pitchFamily="34" charset="0"/>
              </a:rPr>
              <a:t>Composed</a:t>
            </a:r>
            <a:r>
              <a:rPr lang="it-IT" altLang="it-IT" sz="1600" u="sng" dirty="0">
                <a:solidFill>
                  <a:srgbClr val="006699"/>
                </a:solidFill>
                <a:effectLst>
                  <a:outerShdw blurRad="38100" dist="38100" dir="2700000" algn="tl">
                    <a:srgbClr val="C0C0C0"/>
                  </a:outerShdw>
                </a:effectLst>
                <a:latin typeface="Arial" panose="020B0604020202020204" pitchFamily="34" charset="0"/>
                <a:cs typeface="Arial" panose="020B0604020202020204" pitchFamily="34" charset="0"/>
              </a:rPr>
              <a:t> by:….</a:t>
            </a:r>
          </a:p>
        </p:txBody>
      </p:sp>
      <p:sp>
        <p:nvSpPr>
          <p:cNvPr id="252931" name="AutoShape 3"/>
          <p:cNvSpPr>
            <a:spLocks noChangeArrowheads="1"/>
          </p:cNvSpPr>
          <p:nvPr/>
        </p:nvSpPr>
        <p:spPr bwMode="auto">
          <a:xfrm>
            <a:off x="2555875" y="1341438"/>
            <a:ext cx="3744913" cy="935037"/>
          </a:xfrm>
          <a:prstGeom prst="flowChartAlternateProcess">
            <a:avLst/>
          </a:prstGeom>
          <a:gradFill rotWithShape="1">
            <a:gsLst>
              <a:gs pos="0">
                <a:schemeClr val="folHlink"/>
              </a:gs>
              <a:gs pos="100000">
                <a:schemeClr val="accent2"/>
              </a:gs>
            </a:gsLst>
            <a:lin ang="5400000" scaled="1"/>
          </a:gra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3200" dirty="0" err="1">
                <a:solidFill>
                  <a:schemeClr val="bg2"/>
                </a:solidFill>
                <a:cs typeface="Arial" panose="020B0604020202020204" pitchFamily="34" charset="0"/>
              </a:rPr>
              <a:t>Committee</a:t>
            </a:r>
            <a:endParaRPr lang="it-IT" altLang="it-IT" sz="3200" dirty="0">
              <a:solidFill>
                <a:schemeClr val="bg2"/>
              </a:solidFill>
              <a:cs typeface="Arial" panose="020B0604020202020204" pitchFamily="34" charset="0"/>
            </a:endParaRPr>
          </a:p>
        </p:txBody>
      </p:sp>
      <p:sp>
        <p:nvSpPr>
          <p:cNvPr id="252932" name="Text Box 4"/>
          <p:cNvSpPr txBox="1">
            <a:spLocks noChangeArrowheads="1"/>
          </p:cNvSpPr>
          <p:nvPr/>
        </p:nvSpPr>
        <p:spPr bwMode="auto">
          <a:xfrm>
            <a:off x="179388" y="2228850"/>
            <a:ext cx="2160587" cy="34607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it-IT" altLang="it-IT" sz="1600" u="sng" dirty="0" err="1">
                <a:solidFill>
                  <a:srgbClr val="006699"/>
                </a:solidFill>
                <a:effectLst>
                  <a:outerShdw blurRad="38100" dist="38100" dir="2700000" algn="tl">
                    <a:srgbClr val="C0C0C0"/>
                  </a:outerShdw>
                </a:effectLst>
                <a:latin typeface="Arial" panose="020B0604020202020204" pitchFamily="34" charset="0"/>
                <a:cs typeface="Arial" panose="020B0604020202020204" pitchFamily="34" charset="0"/>
              </a:rPr>
              <a:t>Chaired</a:t>
            </a:r>
            <a:r>
              <a:rPr lang="it-IT" altLang="it-IT" sz="1600" u="sng" dirty="0">
                <a:solidFill>
                  <a:srgbClr val="006699"/>
                </a:solidFill>
                <a:effectLst>
                  <a:outerShdw blurRad="38100" dist="38100" dir="2700000" algn="tl">
                    <a:srgbClr val="C0C0C0"/>
                  </a:outerShdw>
                </a:effectLst>
                <a:latin typeface="Arial" panose="020B0604020202020204" pitchFamily="34" charset="0"/>
                <a:cs typeface="Arial" panose="020B0604020202020204" pitchFamily="34" charset="0"/>
              </a:rPr>
              <a:t> by:</a:t>
            </a:r>
          </a:p>
        </p:txBody>
      </p:sp>
      <p:sp>
        <p:nvSpPr>
          <p:cNvPr id="15366" name="AutoShape 5"/>
          <p:cNvSpPr>
            <a:spLocks noChangeArrowheads="1"/>
          </p:cNvSpPr>
          <p:nvPr/>
        </p:nvSpPr>
        <p:spPr bwMode="auto">
          <a:xfrm rot="-8923742">
            <a:off x="1879600" y="2576513"/>
            <a:ext cx="719138" cy="431800"/>
          </a:xfrm>
          <a:prstGeom prst="leftArrow">
            <a:avLst>
              <a:gd name="adj1" fmla="val 50000"/>
              <a:gd name="adj2" fmla="val 41636"/>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367" name="AutoShape 6"/>
          <p:cNvSpPr>
            <a:spLocks noChangeArrowheads="1"/>
          </p:cNvSpPr>
          <p:nvPr/>
        </p:nvSpPr>
        <p:spPr bwMode="auto">
          <a:xfrm>
            <a:off x="2768600" y="2422525"/>
            <a:ext cx="2955925" cy="792163"/>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t>Minister of Health </a:t>
            </a:r>
          </a:p>
          <a:p>
            <a:r>
              <a:rPr lang="en-GB"/>
              <a:t>or his deputy</a:t>
            </a:r>
          </a:p>
        </p:txBody>
      </p:sp>
      <p:sp>
        <p:nvSpPr>
          <p:cNvPr id="15368" name="AutoShape 7"/>
          <p:cNvSpPr>
            <a:spLocks noChangeArrowheads="1"/>
          </p:cNvSpPr>
          <p:nvPr/>
        </p:nvSpPr>
        <p:spPr bwMode="auto">
          <a:xfrm rot="-2236270">
            <a:off x="5883275" y="2522538"/>
            <a:ext cx="719138" cy="431800"/>
          </a:xfrm>
          <a:prstGeom prst="leftArrow">
            <a:avLst>
              <a:gd name="adj1" fmla="val 50000"/>
              <a:gd name="adj2" fmla="val 41636"/>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369" name="AutoShape 8"/>
          <p:cNvSpPr>
            <a:spLocks noChangeArrowheads="1"/>
          </p:cNvSpPr>
          <p:nvPr/>
        </p:nvSpPr>
        <p:spPr bwMode="auto">
          <a:xfrm>
            <a:off x="79375" y="3379788"/>
            <a:ext cx="2555875" cy="1008062"/>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2000">
                <a:solidFill>
                  <a:schemeClr val="tx2"/>
                </a:solidFill>
                <a:cs typeface="Arial" charset="0"/>
              </a:rPr>
              <a:t>Experts from </a:t>
            </a:r>
          </a:p>
          <a:p>
            <a:r>
              <a:rPr lang="it-IT" altLang="it-IT" sz="2000">
                <a:solidFill>
                  <a:schemeClr val="tx2"/>
                </a:solidFill>
                <a:cs typeface="Arial" charset="0"/>
              </a:rPr>
              <a:t>Academic world</a:t>
            </a:r>
          </a:p>
        </p:txBody>
      </p:sp>
      <p:sp>
        <p:nvSpPr>
          <p:cNvPr id="15370" name="AutoShape 9"/>
          <p:cNvSpPr>
            <a:spLocks noChangeArrowheads="1"/>
          </p:cNvSpPr>
          <p:nvPr/>
        </p:nvSpPr>
        <p:spPr bwMode="auto">
          <a:xfrm>
            <a:off x="2768600" y="3379788"/>
            <a:ext cx="1655763" cy="1008062"/>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2000">
                <a:solidFill>
                  <a:schemeClr val="tx2"/>
                </a:solidFill>
                <a:cs typeface="Arial" charset="0"/>
              </a:rPr>
              <a:t>ISS </a:t>
            </a:r>
          </a:p>
          <a:p>
            <a:r>
              <a:rPr lang="it-IT" altLang="it-IT" sz="2000">
                <a:solidFill>
                  <a:schemeClr val="tx2"/>
                </a:solidFill>
                <a:cs typeface="Arial" charset="0"/>
              </a:rPr>
              <a:t>Experts </a:t>
            </a:r>
          </a:p>
        </p:txBody>
      </p:sp>
      <p:sp>
        <p:nvSpPr>
          <p:cNvPr id="15371" name="AutoShape 10"/>
          <p:cNvSpPr>
            <a:spLocks noChangeArrowheads="1"/>
          </p:cNvSpPr>
          <p:nvPr/>
        </p:nvSpPr>
        <p:spPr bwMode="auto">
          <a:xfrm>
            <a:off x="4562475" y="3379788"/>
            <a:ext cx="1728788" cy="1008062"/>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2000">
                <a:solidFill>
                  <a:schemeClr val="tx2"/>
                </a:solidFill>
                <a:cs typeface="Arial" charset="0"/>
              </a:rPr>
              <a:t>INAIL </a:t>
            </a:r>
          </a:p>
          <a:p>
            <a:r>
              <a:rPr lang="it-IT" altLang="it-IT" sz="2000">
                <a:solidFill>
                  <a:schemeClr val="tx2"/>
                </a:solidFill>
                <a:cs typeface="Arial" charset="0"/>
              </a:rPr>
              <a:t>Experts </a:t>
            </a:r>
          </a:p>
        </p:txBody>
      </p:sp>
      <p:sp>
        <p:nvSpPr>
          <p:cNvPr id="15372" name="AutoShape 11"/>
          <p:cNvSpPr>
            <a:spLocks noChangeArrowheads="1"/>
          </p:cNvSpPr>
          <p:nvPr/>
        </p:nvSpPr>
        <p:spPr bwMode="auto">
          <a:xfrm>
            <a:off x="179388" y="4491038"/>
            <a:ext cx="2447925" cy="1008062"/>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it-IT" sz="2000">
                <a:solidFill>
                  <a:schemeClr val="tx2"/>
                </a:solidFill>
                <a:cs typeface="Arial" charset="0"/>
              </a:rPr>
              <a:t>Delegates from</a:t>
            </a:r>
          </a:p>
          <a:p>
            <a:r>
              <a:rPr lang="en-US" altLang="it-IT" sz="2000">
                <a:solidFill>
                  <a:schemeClr val="tx2"/>
                </a:solidFill>
                <a:cs typeface="Arial" charset="0"/>
              </a:rPr>
              <a:t>Ministry </a:t>
            </a:r>
          </a:p>
          <a:p>
            <a:r>
              <a:rPr lang="en-US" altLang="it-IT" sz="2000">
                <a:solidFill>
                  <a:schemeClr val="tx2"/>
                </a:solidFill>
                <a:cs typeface="Arial" charset="0"/>
              </a:rPr>
              <a:t>of Agriculture</a:t>
            </a:r>
          </a:p>
        </p:txBody>
      </p:sp>
      <p:sp>
        <p:nvSpPr>
          <p:cNvPr id="15373" name="AutoShape 12"/>
          <p:cNvSpPr>
            <a:spLocks noChangeArrowheads="1"/>
          </p:cNvSpPr>
          <p:nvPr/>
        </p:nvSpPr>
        <p:spPr bwMode="auto">
          <a:xfrm>
            <a:off x="3059113" y="4581525"/>
            <a:ext cx="2447925" cy="1008063"/>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it-IT" sz="2000">
                <a:solidFill>
                  <a:schemeClr val="tx2"/>
                </a:solidFill>
                <a:cs typeface="Arial" charset="0"/>
              </a:rPr>
              <a:t>Delegates from</a:t>
            </a:r>
          </a:p>
          <a:p>
            <a:r>
              <a:rPr lang="en-US" altLang="it-IT" sz="2000">
                <a:solidFill>
                  <a:schemeClr val="tx2"/>
                </a:solidFill>
                <a:cs typeface="Arial" charset="0"/>
              </a:rPr>
              <a:t>Ministry</a:t>
            </a:r>
          </a:p>
          <a:p>
            <a:r>
              <a:rPr lang="en-US" altLang="it-IT" sz="2000">
                <a:solidFill>
                  <a:schemeClr val="tx2"/>
                </a:solidFill>
                <a:cs typeface="Arial" charset="0"/>
              </a:rPr>
              <a:t>of Environment</a:t>
            </a:r>
          </a:p>
        </p:txBody>
      </p:sp>
      <p:sp>
        <p:nvSpPr>
          <p:cNvPr id="15374" name="AutoShape 13"/>
          <p:cNvSpPr>
            <a:spLocks noChangeArrowheads="1"/>
          </p:cNvSpPr>
          <p:nvPr/>
        </p:nvSpPr>
        <p:spPr bwMode="auto">
          <a:xfrm>
            <a:off x="5886450" y="4583113"/>
            <a:ext cx="2447925" cy="1008062"/>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it-IT" sz="2000">
                <a:solidFill>
                  <a:schemeClr val="tx2"/>
                </a:solidFill>
                <a:cs typeface="Arial" charset="0"/>
              </a:rPr>
              <a:t>Delegates from</a:t>
            </a:r>
          </a:p>
          <a:p>
            <a:r>
              <a:rPr lang="en-US" altLang="it-IT" sz="2000">
                <a:solidFill>
                  <a:schemeClr val="tx2"/>
                </a:solidFill>
                <a:cs typeface="Arial" charset="0"/>
              </a:rPr>
              <a:t>Ministry </a:t>
            </a:r>
          </a:p>
          <a:p>
            <a:r>
              <a:rPr lang="en-US" altLang="it-IT" sz="2000">
                <a:solidFill>
                  <a:schemeClr val="tx2"/>
                </a:solidFill>
                <a:cs typeface="Arial" charset="0"/>
              </a:rPr>
              <a:t>of Industry</a:t>
            </a:r>
            <a:endParaRPr lang="it-IT" altLang="it-IT" sz="2000">
              <a:solidFill>
                <a:schemeClr val="tx2"/>
              </a:solidFill>
              <a:cs typeface="Arial" charset="0"/>
            </a:endParaRPr>
          </a:p>
        </p:txBody>
      </p:sp>
      <p:sp>
        <p:nvSpPr>
          <p:cNvPr id="252942" name="Rectangle 14"/>
          <p:cNvSpPr>
            <a:spLocks noChangeArrowheads="1"/>
          </p:cNvSpPr>
          <p:nvPr/>
        </p:nvSpPr>
        <p:spPr bwMode="auto">
          <a:xfrm>
            <a:off x="250825" y="188913"/>
            <a:ext cx="7416800" cy="111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defRPr/>
            </a:pP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Technical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Committee</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for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nutrition</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and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animal</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health</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dpr</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44 /2013)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included</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Advisory</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a:t>
            </a:r>
            <a:r>
              <a:rPr lang="it-IT" altLang="it-IT" sz="1800" dirty="0" err="1" smtClean="0">
                <a:solidFill>
                  <a:srgbClr val="006699"/>
                </a:solidFill>
                <a:effectLst>
                  <a:outerShdw blurRad="38100" dist="38100" dir="2700000" algn="tl">
                    <a:srgbClr val="C0C0C0"/>
                  </a:outerShdw>
                </a:effectLst>
                <a:latin typeface="Copperplate Gothic Bold" panose="020E0705020206020404" pitchFamily="34" charset="0"/>
              </a:rPr>
              <a:t>Committee</a:t>
            </a:r>
            <a:r>
              <a:rPr lang="it-IT" altLang="it-IT" sz="1800" dirty="0" smtClean="0">
                <a:solidFill>
                  <a:srgbClr val="006699"/>
                </a:solidFill>
                <a:effectLst>
                  <a:outerShdw blurRad="38100" dist="38100" dir="2700000" algn="tl">
                    <a:srgbClr val="C0C0C0"/>
                  </a:outerShdw>
                </a:effectLst>
                <a:latin typeface="Copperplate Gothic Bold" panose="020E0705020206020404" pitchFamily="34" charset="0"/>
              </a:rPr>
              <a:t> for PPP)</a:t>
            </a:r>
          </a:p>
        </p:txBody>
      </p:sp>
      <p:grpSp>
        <p:nvGrpSpPr>
          <p:cNvPr id="15376" name="Group 15"/>
          <p:cNvGrpSpPr>
            <a:grpSpLocks/>
          </p:cNvGrpSpPr>
          <p:nvPr/>
        </p:nvGrpSpPr>
        <p:grpSpPr bwMode="auto">
          <a:xfrm>
            <a:off x="7596188" y="188913"/>
            <a:ext cx="1368425" cy="1008062"/>
            <a:chOff x="1008" y="466"/>
            <a:chExt cx="3490" cy="2830"/>
          </a:xfrm>
        </p:grpSpPr>
        <p:sp>
          <p:nvSpPr>
            <p:cNvPr id="15381" name="AutoShape 16"/>
            <p:cNvSpPr>
              <a:spLocks noChangeArrowheads="1"/>
            </p:cNvSpPr>
            <p:nvPr/>
          </p:nvSpPr>
          <p:spPr bwMode="auto">
            <a:xfrm>
              <a:off x="1964" y="1938"/>
              <a:ext cx="1582" cy="1358"/>
            </a:xfrm>
            <a:prstGeom prst="triangle">
              <a:avLst>
                <a:gd name="adj" fmla="val 49995"/>
              </a:avLst>
            </a:prstGeom>
            <a:noFill/>
            <a:ln w="158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382" name="AutoShape 17"/>
            <p:cNvSpPr>
              <a:spLocks noChangeArrowheads="1"/>
            </p:cNvSpPr>
            <p:nvPr/>
          </p:nvSpPr>
          <p:spPr bwMode="auto">
            <a:xfrm rot="10800000" flipH="1">
              <a:off x="1008" y="1920"/>
              <a:ext cx="1644" cy="1334"/>
            </a:xfrm>
            <a:prstGeom prst="triangle">
              <a:avLst>
                <a:gd name="adj" fmla="val 50685"/>
              </a:avLst>
            </a:prstGeom>
            <a:noFill/>
            <a:ln w="158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383" name="AutoShape 18"/>
            <p:cNvSpPr>
              <a:spLocks noChangeArrowheads="1"/>
            </p:cNvSpPr>
            <p:nvPr/>
          </p:nvSpPr>
          <p:spPr bwMode="auto">
            <a:xfrm rot="10800000" flipH="1">
              <a:off x="2852" y="1920"/>
              <a:ext cx="1646" cy="1334"/>
            </a:xfrm>
            <a:prstGeom prst="triangle">
              <a:avLst>
                <a:gd name="adj" fmla="val 48407"/>
              </a:avLst>
            </a:prstGeom>
            <a:noFill/>
            <a:ln w="158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384" name="AutoShape 19"/>
            <p:cNvSpPr>
              <a:spLocks noChangeArrowheads="1"/>
            </p:cNvSpPr>
            <p:nvPr/>
          </p:nvSpPr>
          <p:spPr bwMode="auto">
            <a:xfrm flipV="1">
              <a:off x="1964" y="466"/>
              <a:ext cx="1582" cy="1358"/>
            </a:xfrm>
            <a:prstGeom prst="triangle">
              <a:avLst>
                <a:gd name="adj" fmla="val 49995"/>
              </a:avLst>
            </a:prstGeom>
            <a:noFill/>
            <a:ln w="158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385" name="AutoShape 20"/>
            <p:cNvSpPr>
              <a:spLocks noChangeArrowheads="1"/>
            </p:cNvSpPr>
            <p:nvPr/>
          </p:nvSpPr>
          <p:spPr bwMode="auto">
            <a:xfrm rot="10800000" flipH="1" flipV="1">
              <a:off x="1008" y="501"/>
              <a:ext cx="1644" cy="1334"/>
            </a:xfrm>
            <a:prstGeom prst="triangle">
              <a:avLst>
                <a:gd name="adj" fmla="val 50685"/>
              </a:avLst>
            </a:prstGeom>
            <a:noFill/>
            <a:ln w="158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386" name="AutoShape 21"/>
            <p:cNvSpPr>
              <a:spLocks noChangeArrowheads="1"/>
            </p:cNvSpPr>
            <p:nvPr/>
          </p:nvSpPr>
          <p:spPr bwMode="auto">
            <a:xfrm rot="10800000" flipH="1" flipV="1">
              <a:off x="2852" y="502"/>
              <a:ext cx="1646" cy="1334"/>
            </a:xfrm>
            <a:prstGeom prst="triangle">
              <a:avLst>
                <a:gd name="adj" fmla="val 48407"/>
              </a:avLst>
            </a:prstGeom>
            <a:noFill/>
            <a:ln w="158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sp>
        <p:nvSpPr>
          <p:cNvPr id="15377" name="AutoShape 22"/>
          <p:cNvSpPr>
            <a:spLocks noChangeArrowheads="1"/>
          </p:cNvSpPr>
          <p:nvPr/>
        </p:nvSpPr>
        <p:spPr bwMode="auto">
          <a:xfrm>
            <a:off x="6480175" y="2996952"/>
            <a:ext cx="2663825" cy="1487736"/>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2000" dirty="0" err="1">
                <a:solidFill>
                  <a:schemeClr val="tx2"/>
                </a:solidFill>
                <a:cs typeface="Arial" charset="0"/>
              </a:rPr>
              <a:t>Representative</a:t>
            </a:r>
            <a:r>
              <a:rPr lang="it-IT" altLang="it-IT" sz="2000" dirty="0">
                <a:solidFill>
                  <a:schemeClr val="tx2"/>
                </a:solidFill>
                <a:cs typeface="Arial" charset="0"/>
              </a:rPr>
              <a:t> </a:t>
            </a:r>
          </a:p>
          <a:p>
            <a:r>
              <a:rPr lang="it-IT" altLang="it-IT" sz="2000" dirty="0" smtClean="0">
                <a:solidFill>
                  <a:schemeClr val="tx2"/>
                </a:solidFill>
                <a:cs typeface="Arial" charset="0"/>
              </a:rPr>
              <a:t>of </a:t>
            </a:r>
            <a:r>
              <a:rPr lang="it-IT" altLang="it-IT" sz="2000" dirty="0" err="1">
                <a:solidFill>
                  <a:schemeClr val="tx2"/>
                </a:solidFill>
                <a:cs typeface="Arial" charset="0"/>
              </a:rPr>
              <a:t>Regions</a:t>
            </a:r>
            <a:r>
              <a:rPr lang="it-IT" altLang="it-IT" sz="2000" dirty="0">
                <a:solidFill>
                  <a:schemeClr val="tx2"/>
                </a:solidFill>
                <a:cs typeface="Arial" charset="0"/>
              </a:rPr>
              <a:t> and of</a:t>
            </a:r>
          </a:p>
          <a:p>
            <a:r>
              <a:rPr lang="it-IT" altLang="it-IT" sz="2000" dirty="0" err="1" smtClean="0">
                <a:solidFill>
                  <a:schemeClr val="tx2"/>
                </a:solidFill>
                <a:cs typeface="Arial" charset="0"/>
              </a:rPr>
              <a:t>Nation</a:t>
            </a:r>
            <a:r>
              <a:rPr lang="it-IT" altLang="it-IT" sz="2000" dirty="0" smtClean="0">
                <a:solidFill>
                  <a:schemeClr val="tx2"/>
                </a:solidFill>
                <a:cs typeface="Arial" charset="0"/>
              </a:rPr>
              <a:t>/</a:t>
            </a:r>
            <a:r>
              <a:rPr lang="it-IT" altLang="it-IT" sz="2000" dirty="0" err="1" smtClean="0">
                <a:solidFill>
                  <a:schemeClr val="tx2"/>
                </a:solidFill>
                <a:cs typeface="Arial" charset="0"/>
              </a:rPr>
              <a:t>regions</a:t>
            </a:r>
            <a:r>
              <a:rPr lang="it-IT" altLang="it-IT" sz="2000" dirty="0" smtClean="0">
                <a:solidFill>
                  <a:schemeClr val="tx2"/>
                </a:solidFill>
                <a:cs typeface="Arial" charset="0"/>
              </a:rPr>
              <a:t> </a:t>
            </a:r>
            <a:endParaRPr lang="it-IT" altLang="it-IT" sz="2000" dirty="0">
              <a:solidFill>
                <a:schemeClr val="tx2"/>
              </a:solidFill>
              <a:cs typeface="Arial" charset="0"/>
            </a:endParaRPr>
          </a:p>
          <a:p>
            <a:r>
              <a:rPr lang="it-IT" altLang="it-IT" sz="2000" dirty="0" smtClean="0">
                <a:solidFill>
                  <a:schemeClr val="tx2"/>
                </a:solidFill>
                <a:cs typeface="Arial" charset="0"/>
              </a:rPr>
              <a:t>conference</a:t>
            </a:r>
            <a:endParaRPr lang="it-IT" altLang="it-IT" sz="2000" dirty="0">
              <a:solidFill>
                <a:schemeClr val="tx2"/>
              </a:solidFill>
              <a:cs typeface="Arial" charset="0"/>
            </a:endParaRPr>
          </a:p>
        </p:txBody>
      </p:sp>
      <p:sp>
        <p:nvSpPr>
          <p:cNvPr id="15378" name="AutoShape 23"/>
          <p:cNvSpPr>
            <a:spLocks noChangeArrowheads="1"/>
          </p:cNvSpPr>
          <p:nvPr/>
        </p:nvSpPr>
        <p:spPr bwMode="auto">
          <a:xfrm>
            <a:off x="201613" y="5708106"/>
            <a:ext cx="2447925" cy="1008063"/>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2000" dirty="0" err="1">
                <a:solidFill>
                  <a:schemeClr val="tx2"/>
                </a:solidFill>
                <a:cs typeface="Arial" charset="0"/>
              </a:rPr>
              <a:t>Delegates</a:t>
            </a:r>
            <a:r>
              <a:rPr lang="it-IT" altLang="it-IT" sz="2000" dirty="0">
                <a:solidFill>
                  <a:schemeClr val="tx2"/>
                </a:solidFill>
                <a:cs typeface="Arial" charset="0"/>
              </a:rPr>
              <a:t> from</a:t>
            </a:r>
          </a:p>
          <a:p>
            <a:r>
              <a:rPr lang="it-IT" altLang="it-IT" sz="2000" dirty="0" err="1">
                <a:solidFill>
                  <a:schemeClr val="tx2"/>
                </a:solidFill>
                <a:cs typeface="Arial" charset="0"/>
              </a:rPr>
              <a:t>Producers</a:t>
            </a:r>
            <a:r>
              <a:rPr lang="it-IT" altLang="it-IT" sz="2000" dirty="0">
                <a:solidFill>
                  <a:schemeClr val="tx2"/>
                </a:solidFill>
                <a:cs typeface="Arial" charset="0"/>
              </a:rPr>
              <a:t> and </a:t>
            </a:r>
          </a:p>
          <a:p>
            <a:r>
              <a:rPr lang="it-IT" altLang="it-IT" sz="2000" dirty="0" err="1" smtClean="0">
                <a:solidFill>
                  <a:schemeClr val="tx2"/>
                </a:solidFill>
                <a:cs typeface="Arial" charset="0"/>
              </a:rPr>
              <a:t>growers</a:t>
            </a:r>
            <a:endParaRPr lang="it-IT" altLang="it-IT" sz="2000" dirty="0">
              <a:solidFill>
                <a:schemeClr val="tx2"/>
              </a:solidFill>
              <a:cs typeface="Arial" charset="0"/>
            </a:endParaRPr>
          </a:p>
        </p:txBody>
      </p:sp>
      <p:sp>
        <p:nvSpPr>
          <p:cNvPr id="15379" name="AutoShape 24"/>
          <p:cNvSpPr>
            <a:spLocks noChangeArrowheads="1"/>
          </p:cNvSpPr>
          <p:nvPr/>
        </p:nvSpPr>
        <p:spPr bwMode="auto">
          <a:xfrm>
            <a:off x="3238500" y="5734050"/>
            <a:ext cx="2089150" cy="1008063"/>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it-IT" sz="2000">
                <a:solidFill>
                  <a:schemeClr val="tx2"/>
                </a:solidFill>
                <a:cs typeface="Arial" charset="0"/>
              </a:rPr>
              <a:t>Delegates from</a:t>
            </a:r>
          </a:p>
          <a:p>
            <a:r>
              <a:rPr lang="it-IT" altLang="it-IT" sz="2000">
                <a:solidFill>
                  <a:schemeClr val="tx2"/>
                </a:solidFill>
                <a:cs typeface="Arial" charset="0"/>
              </a:rPr>
              <a:t>Carabinieri</a:t>
            </a:r>
          </a:p>
          <a:p>
            <a:r>
              <a:rPr lang="it-IT" altLang="it-IT" sz="2000">
                <a:solidFill>
                  <a:schemeClr val="tx2"/>
                </a:solidFill>
                <a:cs typeface="Arial" charset="0"/>
              </a:rPr>
              <a:t>corp</a:t>
            </a:r>
          </a:p>
        </p:txBody>
      </p:sp>
      <p:sp>
        <p:nvSpPr>
          <p:cNvPr id="15380" name="AutoShape 25"/>
          <p:cNvSpPr>
            <a:spLocks noChangeArrowheads="1"/>
          </p:cNvSpPr>
          <p:nvPr/>
        </p:nvSpPr>
        <p:spPr bwMode="auto">
          <a:xfrm>
            <a:off x="5724525" y="5734050"/>
            <a:ext cx="2374900" cy="1008063"/>
          </a:xfrm>
          <a:prstGeom prst="flowChartAlternateProcess">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2000" dirty="0" err="1">
                <a:solidFill>
                  <a:schemeClr val="tx2"/>
                </a:solidFill>
                <a:cs typeface="Arial" charset="0"/>
              </a:rPr>
              <a:t>Delegates</a:t>
            </a:r>
            <a:r>
              <a:rPr lang="it-IT" altLang="it-IT" sz="2000" dirty="0">
                <a:solidFill>
                  <a:schemeClr val="tx2"/>
                </a:solidFill>
                <a:cs typeface="Arial" charset="0"/>
              </a:rPr>
              <a:t> from</a:t>
            </a:r>
          </a:p>
          <a:p>
            <a:r>
              <a:rPr lang="it-IT" altLang="it-IT" sz="2000" dirty="0" smtClean="0">
                <a:solidFill>
                  <a:schemeClr val="tx2"/>
                </a:solidFill>
                <a:cs typeface="Arial" charset="0"/>
              </a:rPr>
              <a:t>Custom </a:t>
            </a:r>
            <a:r>
              <a:rPr lang="it-IT" altLang="it-IT" sz="2000" dirty="0" err="1" smtClean="0">
                <a:solidFill>
                  <a:schemeClr val="tx2"/>
                </a:solidFill>
                <a:cs typeface="Arial" charset="0"/>
              </a:rPr>
              <a:t>agencies</a:t>
            </a:r>
            <a:endParaRPr lang="it-IT" altLang="it-IT" sz="2000" dirty="0">
              <a:solidFill>
                <a:schemeClr val="tx2"/>
              </a:solidFill>
              <a:cs typeface="Arial" charset="0"/>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0A4F79F5-7324-40E7-9F4C-D8E07B0C0FF6}" type="slidenum">
              <a:rPr lang="it-IT"/>
              <a:pPr>
                <a:defRPr/>
              </a:pPr>
              <a:t>19</a:t>
            </a:fld>
            <a:endParaRPr lang="it-IT"/>
          </a:p>
        </p:txBody>
      </p:sp>
      <p:sp>
        <p:nvSpPr>
          <p:cNvPr id="1084418" name="Rectangl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en-GB" sz="2400" b="1" kern="1200" dirty="0">
                <a:solidFill>
                  <a:srgbClr val="FF6600"/>
                </a:solidFill>
                <a:latin typeface="Tahoma" pitchFamily="34" charset="0"/>
                <a:ea typeface="+mn-ea"/>
                <a:cs typeface="+mn-cs"/>
              </a:rPr>
              <a:t>MUTUAL RECOGNITION</a:t>
            </a:r>
          </a:p>
        </p:txBody>
      </p:sp>
      <p:sp>
        <p:nvSpPr>
          <p:cNvPr id="1084419" name="Rectangle 3"/>
          <p:cNvSpPr>
            <a:spLocks noGrp="1" noChangeArrowheads="1"/>
          </p:cNvSpPr>
          <p:nvPr>
            <p:ph type="body" idx="1"/>
          </p:nvPr>
        </p:nvSpPr>
        <p:spPr>
          <a:xfrm>
            <a:off x="468313" y="2276475"/>
            <a:ext cx="8229600" cy="2665413"/>
          </a:xfrm>
        </p:spPr>
        <p:txBody>
          <a:bodyPr/>
          <a:lstStyle/>
          <a:p>
            <a:pPr algn="just" eaLnBrk="1" hangingPunct="1">
              <a:lnSpc>
                <a:spcPct val="90000"/>
              </a:lnSpc>
              <a:spcBef>
                <a:spcPct val="50000"/>
              </a:spcBef>
              <a:defRPr/>
            </a:pPr>
            <a:r>
              <a:rPr lang="en-GB" sz="2600" b="1" dirty="0" smtClean="0">
                <a:solidFill>
                  <a:schemeClr val="accent2"/>
                </a:solidFill>
              </a:rPr>
              <a:t>Applications for MR relate to PPPs which did not fall under (EC) Regulation 1107/2009.</a:t>
            </a:r>
          </a:p>
          <a:p>
            <a:pPr algn="just" eaLnBrk="1" hangingPunct="1">
              <a:lnSpc>
                <a:spcPct val="90000"/>
              </a:lnSpc>
              <a:spcBef>
                <a:spcPct val="50000"/>
              </a:spcBef>
              <a:defRPr/>
            </a:pPr>
            <a:r>
              <a:rPr lang="en-GB" sz="2600" b="1" dirty="0" smtClean="0">
                <a:solidFill>
                  <a:schemeClr val="accent2"/>
                </a:solidFill>
              </a:rPr>
              <a:t>However, agreed that it can be acceptable if the PPP has been assessed under Uniform Principles in the MS of origin.</a:t>
            </a:r>
          </a:p>
          <a:p>
            <a:pPr algn="just" eaLnBrk="1" hangingPunct="1">
              <a:lnSpc>
                <a:spcPct val="90000"/>
              </a:lnSpc>
              <a:spcBef>
                <a:spcPct val="50000"/>
              </a:spcBef>
              <a:defRPr/>
            </a:pPr>
            <a:r>
              <a:rPr lang="en-GB" sz="2600" b="1" dirty="0" smtClean="0">
                <a:solidFill>
                  <a:schemeClr val="accent2"/>
                </a:solidFill>
              </a:rPr>
              <a:t>Increasing number of applications.  </a:t>
            </a:r>
          </a:p>
        </p:txBody>
      </p:sp>
      <p:grpSp>
        <p:nvGrpSpPr>
          <p:cNvPr id="6" name="Group 2"/>
          <p:cNvGrpSpPr>
            <a:grpSpLocks/>
          </p:cNvGrpSpPr>
          <p:nvPr/>
        </p:nvGrpSpPr>
        <p:grpSpPr bwMode="auto">
          <a:xfrm>
            <a:off x="0" y="5291"/>
            <a:ext cx="5434012" cy="5303838"/>
            <a:chOff x="1" y="-1"/>
            <a:chExt cx="3423" cy="3341"/>
          </a:xfrm>
        </p:grpSpPr>
        <p:grpSp>
          <p:nvGrpSpPr>
            <p:cNvPr id="7" name="Group 3"/>
            <p:cNvGrpSpPr>
              <a:grpSpLocks/>
            </p:cNvGrpSpPr>
            <p:nvPr/>
          </p:nvGrpSpPr>
          <p:grpSpPr bwMode="auto">
            <a:xfrm rot="-5400000">
              <a:off x="1708" y="-1461"/>
              <a:ext cx="91" cy="3341"/>
              <a:chOff x="681" y="540"/>
              <a:chExt cx="91" cy="3341"/>
            </a:xfrm>
          </p:grpSpPr>
          <p:sp>
            <p:nvSpPr>
              <p:cNvPr id="14"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6"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7"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8"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nvGrpSpPr>
            <p:cNvPr id="8" name="Group 9"/>
            <p:cNvGrpSpPr>
              <a:grpSpLocks/>
            </p:cNvGrpSpPr>
            <p:nvPr/>
          </p:nvGrpSpPr>
          <p:grpSpPr bwMode="auto">
            <a:xfrm>
              <a:off x="1" y="-1"/>
              <a:ext cx="91" cy="3341"/>
              <a:chOff x="1" y="-1"/>
              <a:chExt cx="91" cy="3341"/>
            </a:xfrm>
          </p:grpSpPr>
          <p:sp>
            <p:nvSpPr>
              <p:cNvPr id="9"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0"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1"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2"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3"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84418"/>
                                        </p:tgtEl>
                                        <p:attrNameLst>
                                          <p:attrName>style.visibility</p:attrName>
                                        </p:attrNameLst>
                                      </p:cBhvr>
                                      <p:to>
                                        <p:strVal val="visible"/>
                                      </p:to>
                                    </p:set>
                                    <p:animEffect transition="in" filter="fade">
                                      <p:cBhvr>
                                        <p:cTn id="7" dur="2000"/>
                                        <p:tgtEl>
                                          <p:spTgt spid="10844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84419">
                                            <p:txEl>
                                              <p:pRg st="0" end="0"/>
                                            </p:txEl>
                                          </p:spTgt>
                                        </p:tgtEl>
                                        <p:attrNameLst>
                                          <p:attrName>style.visibility</p:attrName>
                                        </p:attrNameLst>
                                      </p:cBhvr>
                                      <p:to>
                                        <p:strVal val="visible"/>
                                      </p:to>
                                    </p:set>
                                    <p:animEffect transition="in" filter="fade">
                                      <p:cBhvr>
                                        <p:cTn id="10" dur="2000"/>
                                        <p:tgtEl>
                                          <p:spTgt spid="108441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84419">
                                            <p:txEl>
                                              <p:pRg st="1" end="1"/>
                                            </p:txEl>
                                          </p:spTgt>
                                        </p:tgtEl>
                                        <p:attrNameLst>
                                          <p:attrName>style.visibility</p:attrName>
                                        </p:attrNameLst>
                                      </p:cBhvr>
                                      <p:to>
                                        <p:strVal val="visible"/>
                                      </p:to>
                                    </p:set>
                                    <p:animEffect transition="in" filter="fade">
                                      <p:cBhvr>
                                        <p:cTn id="13" dur="2000"/>
                                        <p:tgtEl>
                                          <p:spTgt spid="1084419">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84419">
                                            <p:txEl>
                                              <p:pRg st="2" end="2"/>
                                            </p:txEl>
                                          </p:spTgt>
                                        </p:tgtEl>
                                        <p:attrNameLst>
                                          <p:attrName>style.visibility</p:attrName>
                                        </p:attrNameLst>
                                      </p:cBhvr>
                                      <p:to>
                                        <p:strVal val="visible"/>
                                      </p:to>
                                    </p:set>
                                    <p:animEffect transition="in" filter="fade">
                                      <p:cBhvr>
                                        <p:cTn id="16" dur="2000"/>
                                        <p:tgtEl>
                                          <p:spTgt spid="1084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4418" grpId="0"/>
      <p:bldP spid="1084419"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egnaposto numero diapositiva 3"/>
          <p:cNvSpPr>
            <a:spLocks noGrp="1"/>
          </p:cNvSpPr>
          <p:nvPr>
            <p:ph type="sldNum" sz="quarter" idx="12"/>
          </p:nvPr>
        </p:nvSpPr>
        <p:spPr/>
        <p:txBody>
          <a:bodyPr/>
          <a:lstStyle/>
          <a:p>
            <a:pPr>
              <a:defRPr/>
            </a:pPr>
            <a:fld id="{475D9023-1D3F-4824-8DBB-98ABC6890484}" type="slidenum">
              <a:rPr lang="it-IT"/>
              <a:pPr>
                <a:defRPr/>
              </a:pPr>
              <a:t>2</a:t>
            </a:fld>
            <a:endParaRPr lang="it-IT"/>
          </a:p>
        </p:txBody>
      </p:sp>
      <p:grpSp>
        <p:nvGrpSpPr>
          <p:cNvPr id="8195" name="Group 2"/>
          <p:cNvGrpSpPr>
            <a:grpSpLocks/>
          </p:cNvGrpSpPr>
          <p:nvPr/>
        </p:nvGrpSpPr>
        <p:grpSpPr bwMode="auto">
          <a:xfrm>
            <a:off x="0" y="0"/>
            <a:ext cx="5434013" cy="5303838"/>
            <a:chOff x="1" y="-1"/>
            <a:chExt cx="3423" cy="3341"/>
          </a:xfrm>
        </p:grpSpPr>
        <p:grpSp>
          <p:nvGrpSpPr>
            <p:cNvPr id="8209" name="Group 3"/>
            <p:cNvGrpSpPr>
              <a:grpSpLocks/>
            </p:cNvGrpSpPr>
            <p:nvPr/>
          </p:nvGrpSpPr>
          <p:grpSpPr bwMode="auto">
            <a:xfrm rot="-5400000">
              <a:off x="1708" y="-1461"/>
              <a:ext cx="91" cy="3341"/>
              <a:chOff x="681" y="540"/>
              <a:chExt cx="91" cy="3341"/>
            </a:xfrm>
          </p:grpSpPr>
          <p:sp>
            <p:nvSpPr>
              <p:cNvPr id="8216"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7"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8"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9"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20"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8210" name="Group 9"/>
            <p:cNvGrpSpPr>
              <a:grpSpLocks/>
            </p:cNvGrpSpPr>
            <p:nvPr/>
          </p:nvGrpSpPr>
          <p:grpSpPr bwMode="auto">
            <a:xfrm>
              <a:off x="1" y="-1"/>
              <a:ext cx="91" cy="3341"/>
              <a:chOff x="1" y="-1"/>
              <a:chExt cx="91" cy="3341"/>
            </a:xfrm>
          </p:grpSpPr>
          <p:sp>
            <p:nvSpPr>
              <p:cNvPr id="8211"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2"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3"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4"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5"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954383" name="Rectangle 15"/>
          <p:cNvSpPr>
            <a:spLocks noChangeArrowheads="1"/>
          </p:cNvSpPr>
          <p:nvPr/>
        </p:nvSpPr>
        <p:spPr bwMode="auto">
          <a:xfrm>
            <a:off x="250825" y="404813"/>
            <a:ext cx="33131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defRPr/>
            </a:pPr>
            <a:r>
              <a:rPr lang="it-IT" sz="2800" dirty="0">
                <a:solidFill>
                  <a:srgbClr val="FF6600"/>
                </a:solidFill>
                <a:effectLst>
                  <a:outerShdw blurRad="38100" dist="38100" dir="2700000" algn="tl">
                    <a:srgbClr val="000000"/>
                  </a:outerShdw>
                </a:effectLst>
              </a:rPr>
              <a:t>WHO </a:t>
            </a:r>
            <a:r>
              <a:rPr lang="it-IT" sz="2800" dirty="0" smtClean="0">
                <a:solidFill>
                  <a:srgbClr val="FF6600"/>
                </a:solidFill>
                <a:effectLst>
                  <a:outerShdw blurRad="38100" dist="38100" dir="2700000" algn="tl">
                    <a:srgbClr val="000000"/>
                  </a:outerShdw>
                </a:effectLst>
              </a:rPr>
              <a:t>ARE THEY</a:t>
            </a:r>
            <a:r>
              <a:rPr lang="it-IT" sz="2800" dirty="0">
                <a:solidFill>
                  <a:srgbClr val="FF6600"/>
                </a:solidFill>
                <a:effectLst>
                  <a:outerShdw blurRad="38100" dist="38100" dir="2700000" algn="tl">
                    <a:srgbClr val="000000"/>
                  </a:outerShdw>
                </a:effectLst>
              </a:rPr>
              <a:t>?</a:t>
            </a:r>
            <a:endParaRPr lang="it-IT" sz="2800" i="1" dirty="0">
              <a:solidFill>
                <a:srgbClr val="FF6600"/>
              </a:solidFill>
              <a:effectLst>
                <a:outerShdw blurRad="38100" dist="38100" dir="2700000" algn="tl">
                  <a:srgbClr val="000000"/>
                </a:outerShdw>
              </a:effectLst>
            </a:endParaRPr>
          </a:p>
        </p:txBody>
      </p:sp>
      <p:pic>
        <p:nvPicPr>
          <p:cNvPr id="954384" name="Picture 16" descr="girasole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6363" y="188913"/>
            <a:ext cx="112712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4385" name="Rectangle 17"/>
          <p:cNvSpPr>
            <a:spLocks noChangeArrowheads="1"/>
          </p:cNvSpPr>
          <p:nvPr/>
        </p:nvSpPr>
        <p:spPr bwMode="auto">
          <a:xfrm>
            <a:off x="323850" y="1341438"/>
            <a:ext cx="72009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rgbClr val="336600"/>
              </a:buClr>
              <a:buFont typeface="Wingdings" pitchFamily="2" charset="2"/>
              <a:buChar char="n"/>
              <a:defRPr/>
            </a:pPr>
            <a:r>
              <a:rPr lang="it-IT" sz="2800" dirty="0">
                <a:solidFill>
                  <a:srgbClr val="CC0000"/>
                </a:solidFill>
                <a:effectLst>
                  <a:outerShdw blurRad="38100" dist="38100" dir="2700000" algn="tl">
                    <a:srgbClr val="000000"/>
                  </a:outerShdw>
                </a:effectLst>
              </a:rPr>
              <a:t>26 </a:t>
            </a:r>
            <a:r>
              <a:rPr lang="en-US" sz="2800" dirty="0">
                <a:solidFill>
                  <a:srgbClr val="CC0000"/>
                </a:solidFill>
                <a:effectLst>
                  <a:outerShdw blurRad="38100" dist="38100" dir="2700000" algn="tl">
                    <a:srgbClr val="000000"/>
                  </a:outerShdw>
                </a:effectLst>
              </a:rPr>
              <a:t>peoples with the following professional skills :</a:t>
            </a:r>
          </a:p>
        </p:txBody>
      </p:sp>
      <p:graphicFrame>
        <p:nvGraphicFramePr>
          <p:cNvPr id="954399" name="Group 31"/>
          <p:cNvGraphicFramePr>
            <a:graphicFrameLocks noGrp="1"/>
          </p:cNvGraphicFramePr>
          <p:nvPr/>
        </p:nvGraphicFramePr>
        <p:xfrm>
          <a:off x="395288" y="2270125"/>
          <a:ext cx="8424862" cy="3789397"/>
        </p:xfrm>
        <a:graphic>
          <a:graphicData uri="http://schemas.openxmlformats.org/drawingml/2006/table">
            <a:tbl>
              <a:tblPr/>
              <a:tblGrid>
                <a:gridCol w="6851650"/>
                <a:gridCol w="1573212"/>
              </a:tblGrid>
              <a:tr h="975306">
                <a:tc>
                  <a:txBody>
                    <a:bodyPr/>
                    <a:lstStyle/>
                    <a:p>
                      <a:pPr marL="0" marR="0" lvl="0" indent="0" algn="l"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Chief Executive Pharmacist</a:t>
                      </a:r>
                      <a:r>
                        <a:rPr kumimoji="0" lang="en-US" sz="1800" b="1" i="0" u="none" strike="noStrike" cap="none" normalizeH="0" baseline="0" dirty="0" smtClean="0">
                          <a:ln>
                            <a:noFill/>
                          </a:ln>
                          <a:solidFill>
                            <a:srgbClr val="FF6600"/>
                          </a:solidFill>
                          <a:effectLst>
                            <a:outerShdw blurRad="38100" dist="38100" dir="2700000" algn="tl">
                              <a:srgbClr val="000000"/>
                            </a:outerShdw>
                          </a:effectLst>
                          <a:latin typeface="Verdana" pitchFamily="34" charset="0"/>
                          <a:cs typeface="Times New Roman" pitchFamily="18" charset="0"/>
                        </a:rPr>
                        <a:t>  </a:t>
                      </a:r>
                      <a:endParaRPr kumimoji="0" lang="en-US" sz="18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endParaRPr>
                    </a:p>
                  </a:txBody>
                  <a:tcPr marT="45710" marB="45710" anchor="ctr" horzOverflow="overflow">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solidFill>
                        <a:srgbClr val="006600"/>
                      </a:solidFill>
                      <a:prstDash val="solid"/>
                      <a:round/>
                      <a:headEnd type="none" w="med" len="med"/>
                      <a:tailEnd type="none" w="med" len="med"/>
                    </a:lnT>
                    <a:lnB w="28575"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rgbClr val="FF6600"/>
                          </a:solidFill>
                          <a:effectLst>
                            <a:outerShdw blurRad="38100" dist="38100" dir="2700000" algn="tl">
                              <a:srgbClr val="000000"/>
                            </a:outerShdw>
                          </a:effectLst>
                          <a:latin typeface="Tahoma" pitchFamily="34" charset="0"/>
                          <a:cs typeface="Times New Roman" pitchFamily="18" charset="0"/>
                        </a:rPr>
                        <a:t>Director of the Office</a:t>
                      </a:r>
                    </a:p>
                    <a:p>
                      <a:pPr marL="0" marR="0" lvl="0" indent="0" algn="l" defTabSz="449263"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6600"/>
                        </a:solidFill>
                        <a:effectLst>
                          <a:outerShdw blurRad="38100" dist="38100" dir="2700000" algn="tl">
                            <a:srgbClr val="000000"/>
                          </a:outerShdw>
                        </a:effectLst>
                        <a:latin typeface="Tahoma" pitchFamily="34" charset="0"/>
                      </a:endParaRPr>
                    </a:p>
                  </a:txBody>
                  <a:tcPr marT="45710" marB="45710" anchor="ctr" horzOverflow="overflow">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solidFill>
                        <a:srgbClr val="006600"/>
                      </a:solidFill>
                      <a:prstDash val="solid"/>
                      <a:round/>
                      <a:headEnd type="none" w="med" len="med"/>
                      <a:tailEnd type="none" w="med" len="med"/>
                    </a:lnT>
                    <a:lnB w="28575" cap="flat" cmpd="sng" algn="ctr">
                      <a:solidFill>
                        <a:srgbClr val="006600"/>
                      </a:solidFill>
                      <a:prstDash val="solid"/>
                      <a:round/>
                      <a:headEnd type="none" w="med" len="med"/>
                      <a:tailEnd type="none" w="med" len="med"/>
                    </a:lnB>
                    <a:lnTlToBr>
                      <a:noFill/>
                    </a:lnTlToBr>
                    <a:lnBlToTr>
                      <a:noFill/>
                    </a:lnBlToTr>
                    <a:noFill/>
                  </a:tcPr>
                </a:tc>
              </a:tr>
              <a:tr h="2814057">
                <a:tc gridSpan="2">
                  <a:txBody>
                    <a:bodyPr/>
                    <a:lstStyle/>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endParaRPr kumimoji="0" lang="it-IT"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cs typeface="Times New Roman" pitchFamily="18" charset="0"/>
                      </a:endParaRP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Executive Chemists (6)</a:t>
                      </a:r>
                      <a:endPar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endParaRP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Executive Pharmacists (2) </a:t>
                      </a:r>
                      <a:endPar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endParaRP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Assistants for Prevention and Surveillance (5)</a:t>
                      </a:r>
                      <a:endPar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endParaRP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Administrative Coordinator (1)</a:t>
                      </a: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Administrative Operators (4)</a:t>
                      </a: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IT Technician (1)</a:t>
                      </a: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cs typeface="Times New Roman" pitchFamily="18" charset="0"/>
                        </a:rPr>
                        <a:t>External Collaborators (6)</a:t>
                      </a:r>
                    </a:p>
                    <a:p>
                      <a:pPr marL="0" marR="0" lvl="0" indent="0" algn="ctr" defTabSz="449263" rtl="0" eaLnBrk="1" fontAlgn="base" latinLnBrk="0" hangingPunct="1">
                        <a:lnSpc>
                          <a:spcPct val="100000"/>
                        </a:lnSpc>
                        <a:spcBef>
                          <a:spcPct val="0"/>
                        </a:spcBef>
                        <a:spcAft>
                          <a:spcPct val="0"/>
                        </a:spcAft>
                        <a:buClr>
                          <a:schemeClr val="hlink"/>
                        </a:buClr>
                        <a:buSzPct val="65000"/>
                        <a:buFont typeface="Wingdings" pitchFamily="2" charset="2"/>
                        <a:buNone/>
                        <a:tabLst/>
                      </a:pPr>
                      <a:endParaRPr kumimoji="0" lang="en-US" sz="2000" b="1" i="0" u="none" strike="noStrike" cap="none" normalizeH="0" baseline="0" dirty="0" smtClean="0">
                        <a:ln>
                          <a:noFill/>
                        </a:ln>
                        <a:solidFill>
                          <a:srgbClr val="FF6600"/>
                        </a:solidFill>
                        <a:effectLst>
                          <a:outerShdw blurRad="38100" dist="38100" dir="2700000" algn="tl">
                            <a:srgbClr val="000000"/>
                          </a:outerShdw>
                        </a:effectLst>
                        <a:latin typeface="Tahoma" pitchFamily="34" charset="0"/>
                      </a:endParaRPr>
                    </a:p>
                  </a:txBody>
                  <a:tcPr marT="45710" marB="45710" anchor="ctr" horzOverflow="overflow">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solidFill>
                        <a:srgbClr val="006600"/>
                      </a:solidFill>
                      <a:prstDash val="solid"/>
                      <a:round/>
                      <a:headEnd type="none" w="med" len="med"/>
                      <a:tailEnd type="none" w="med" len="med"/>
                    </a:lnT>
                    <a:lnB w="28575" cap="flat" cmpd="sng" algn="ctr">
                      <a:solidFill>
                        <a:srgbClr val="006600"/>
                      </a:solidFill>
                      <a:prstDash val="solid"/>
                      <a:round/>
                      <a:headEnd type="none" w="med" len="med"/>
                      <a:tailEnd type="none" w="med" len="med"/>
                    </a:lnB>
                    <a:lnTlToBr>
                      <a:noFill/>
                    </a:lnTlToBr>
                    <a:lnBlToTr>
                      <a:noFill/>
                    </a:lnBlToTr>
                    <a:noFill/>
                  </a:tcPr>
                </a:tc>
                <a:tc hMerge="1">
                  <a:txBody>
                    <a:bodyPr/>
                    <a:lstStyle/>
                    <a:p>
                      <a:endParaRPr lang="it-IT"/>
                    </a:p>
                  </a:txBody>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54383"/>
                                        </p:tgtEl>
                                        <p:attrNameLst>
                                          <p:attrName>style.visibility</p:attrName>
                                        </p:attrNameLst>
                                      </p:cBhvr>
                                      <p:to>
                                        <p:strVal val="visible"/>
                                      </p:to>
                                    </p:set>
                                    <p:animEffect transition="in" filter="fade">
                                      <p:cBhvr>
                                        <p:cTn id="7" dur="500"/>
                                        <p:tgtEl>
                                          <p:spTgt spid="954383"/>
                                        </p:tgtEl>
                                      </p:cBhvr>
                                    </p:animEffect>
                                    <p:anim calcmode="lin" valueType="num">
                                      <p:cBhvr>
                                        <p:cTn id="8" dur="500" fill="hold"/>
                                        <p:tgtEl>
                                          <p:spTgt spid="954383"/>
                                        </p:tgtEl>
                                        <p:attrNameLst>
                                          <p:attrName>ppt_x</p:attrName>
                                        </p:attrNameLst>
                                      </p:cBhvr>
                                      <p:tavLst>
                                        <p:tav tm="0">
                                          <p:val>
                                            <p:strVal val="#ppt_x"/>
                                          </p:val>
                                        </p:tav>
                                        <p:tav tm="100000">
                                          <p:val>
                                            <p:strVal val="#ppt_x"/>
                                          </p:val>
                                        </p:tav>
                                      </p:tavLst>
                                    </p:anim>
                                    <p:anim calcmode="lin" valueType="num">
                                      <p:cBhvr>
                                        <p:cTn id="9" dur="500" fill="hold"/>
                                        <p:tgtEl>
                                          <p:spTgt spid="95438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54384"/>
                                        </p:tgtEl>
                                        <p:attrNameLst>
                                          <p:attrName>style.visibility</p:attrName>
                                        </p:attrNameLst>
                                      </p:cBhvr>
                                      <p:to>
                                        <p:strVal val="visible"/>
                                      </p:to>
                                    </p:set>
                                    <p:animEffect transition="in" filter="fade">
                                      <p:cBhvr>
                                        <p:cTn id="12" dur="500"/>
                                        <p:tgtEl>
                                          <p:spTgt spid="954384"/>
                                        </p:tgtEl>
                                      </p:cBhvr>
                                    </p:animEffect>
                                    <p:anim calcmode="lin" valueType="num">
                                      <p:cBhvr>
                                        <p:cTn id="13" dur="500" fill="hold"/>
                                        <p:tgtEl>
                                          <p:spTgt spid="954384"/>
                                        </p:tgtEl>
                                        <p:attrNameLst>
                                          <p:attrName>ppt_x</p:attrName>
                                        </p:attrNameLst>
                                      </p:cBhvr>
                                      <p:tavLst>
                                        <p:tav tm="0">
                                          <p:val>
                                            <p:strVal val="#ppt_x"/>
                                          </p:val>
                                        </p:tav>
                                        <p:tav tm="100000">
                                          <p:val>
                                            <p:strVal val="#ppt_x"/>
                                          </p:val>
                                        </p:tav>
                                      </p:tavLst>
                                    </p:anim>
                                    <p:anim calcmode="lin" valueType="num">
                                      <p:cBhvr>
                                        <p:cTn id="14" dur="500" fill="hold"/>
                                        <p:tgtEl>
                                          <p:spTgt spid="95438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9" presetClass="entr" presetSubtype="0" decel="100000" fill="hold" grpId="0" nodeType="clickEffect">
                                  <p:stCondLst>
                                    <p:cond delay="0"/>
                                  </p:stCondLst>
                                  <p:childTnLst>
                                    <p:set>
                                      <p:cBhvr>
                                        <p:cTn id="18" dur="1" fill="hold">
                                          <p:stCondLst>
                                            <p:cond delay="0"/>
                                          </p:stCondLst>
                                        </p:cTn>
                                        <p:tgtEl>
                                          <p:spTgt spid="954385"/>
                                        </p:tgtEl>
                                        <p:attrNameLst>
                                          <p:attrName>style.visibility</p:attrName>
                                        </p:attrNameLst>
                                      </p:cBhvr>
                                      <p:to>
                                        <p:strVal val="visible"/>
                                      </p:to>
                                    </p:set>
                                    <p:anim calcmode="lin" valueType="num">
                                      <p:cBhvr>
                                        <p:cTn id="19" dur="500" fill="hold"/>
                                        <p:tgtEl>
                                          <p:spTgt spid="954385"/>
                                        </p:tgtEl>
                                        <p:attrNameLst>
                                          <p:attrName>ppt_w</p:attrName>
                                        </p:attrNameLst>
                                      </p:cBhvr>
                                      <p:tavLst>
                                        <p:tav tm="0">
                                          <p:val>
                                            <p:fltVal val="0"/>
                                          </p:val>
                                        </p:tav>
                                        <p:tav tm="100000">
                                          <p:val>
                                            <p:strVal val="#ppt_w"/>
                                          </p:val>
                                        </p:tav>
                                      </p:tavLst>
                                    </p:anim>
                                    <p:anim calcmode="lin" valueType="num">
                                      <p:cBhvr>
                                        <p:cTn id="20" dur="500" fill="hold"/>
                                        <p:tgtEl>
                                          <p:spTgt spid="954385"/>
                                        </p:tgtEl>
                                        <p:attrNameLst>
                                          <p:attrName>ppt_h</p:attrName>
                                        </p:attrNameLst>
                                      </p:cBhvr>
                                      <p:tavLst>
                                        <p:tav tm="0">
                                          <p:val>
                                            <p:fltVal val="0"/>
                                          </p:val>
                                        </p:tav>
                                        <p:tav tm="100000">
                                          <p:val>
                                            <p:strVal val="#ppt_h"/>
                                          </p:val>
                                        </p:tav>
                                      </p:tavLst>
                                    </p:anim>
                                    <p:anim calcmode="lin" valueType="num">
                                      <p:cBhvr>
                                        <p:cTn id="21" dur="500" fill="hold"/>
                                        <p:tgtEl>
                                          <p:spTgt spid="954385"/>
                                        </p:tgtEl>
                                        <p:attrNameLst>
                                          <p:attrName>style.rotation</p:attrName>
                                        </p:attrNameLst>
                                      </p:cBhvr>
                                      <p:tavLst>
                                        <p:tav tm="0">
                                          <p:val>
                                            <p:fltVal val="360"/>
                                          </p:val>
                                        </p:tav>
                                        <p:tav tm="100000">
                                          <p:val>
                                            <p:fltVal val="0"/>
                                          </p:val>
                                        </p:tav>
                                      </p:tavLst>
                                    </p:anim>
                                    <p:animEffect transition="in" filter="fade">
                                      <p:cBhvr>
                                        <p:cTn id="22" dur="500"/>
                                        <p:tgtEl>
                                          <p:spTgt spid="954385"/>
                                        </p:tgtEl>
                                      </p:cBhvr>
                                    </p:animEffect>
                                  </p:childTnLst>
                                </p:cTn>
                              </p:par>
                              <p:par>
                                <p:cTn id="23" presetID="49" presetClass="entr" presetSubtype="0" decel="100000" fill="hold" nodeType="withEffect">
                                  <p:stCondLst>
                                    <p:cond delay="0"/>
                                  </p:stCondLst>
                                  <p:childTnLst>
                                    <p:set>
                                      <p:cBhvr>
                                        <p:cTn id="24" dur="1" fill="hold">
                                          <p:stCondLst>
                                            <p:cond delay="0"/>
                                          </p:stCondLst>
                                        </p:cTn>
                                        <p:tgtEl>
                                          <p:spTgt spid="954399"/>
                                        </p:tgtEl>
                                        <p:attrNameLst>
                                          <p:attrName>style.visibility</p:attrName>
                                        </p:attrNameLst>
                                      </p:cBhvr>
                                      <p:to>
                                        <p:strVal val="visible"/>
                                      </p:to>
                                    </p:set>
                                    <p:anim calcmode="lin" valueType="num">
                                      <p:cBhvr>
                                        <p:cTn id="25" dur="500" fill="hold"/>
                                        <p:tgtEl>
                                          <p:spTgt spid="954399"/>
                                        </p:tgtEl>
                                        <p:attrNameLst>
                                          <p:attrName>ppt_w</p:attrName>
                                        </p:attrNameLst>
                                      </p:cBhvr>
                                      <p:tavLst>
                                        <p:tav tm="0">
                                          <p:val>
                                            <p:fltVal val="0"/>
                                          </p:val>
                                        </p:tav>
                                        <p:tav tm="100000">
                                          <p:val>
                                            <p:strVal val="#ppt_w"/>
                                          </p:val>
                                        </p:tav>
                                      </p:tavLst>
                                    </p:anim>
                                    <p:anim calcmode="lin" valueType="num">
                                      <p:cBhvr>
                                        <p:cTn id="26" dur="500" fill="hold"/>
                                        <p:tgtEl>
                                          <p:spTgt spid="954399"/>
                                        </p:tgtEl>
                                        <p:attrNameLst>
                                          <p:attrName>ppt_h</p:attrName>
                                        </p:attrNameLst>
                                      </p:cBhvr>
                                      <p:tavLst>
                                        <p:tav tm="0">
                                          <p:val>
                                            <p:fltVal val="0"/>
                                          </p:val>
                                        </p:tav>
                                        <p:tav tm="100000">
                                          <p:val>
                                            <p:strVal val="#ppt_h"/>
                                          </p:val>
                                        </p:tav>
                                      </p:tavLst>
                                    </p:anim>
                                    <p:anim calcmode="lin" valueType="num">
                                      <p:cBhvr>
                                        <p:cTn id="27" dur="500" fill="hold"/>
                                        <p:tgtEl>
                                          <p:spTgt spid="954399"/>
                                        </p:tgtEl>
                                        <p:attrNameLst>
                                          <p:attrName>style.rotation</p:attrName>
                                        </p:attrNameLst>
                                      </p:cBhvr>
                                      <p:tavLst>
                                        <p:tav tm="0">
                                          <p:val>
                                            <p:fltVal val="360"/>
                                          </p:val>
                                        </p:tav>
                                        <p:tav tm="100000">
                                          <p:val>
                                            <p:fltVal val="0"/>
                                          </p:val>
                                        </p:tav>
                                      </p:tavLst>
                                    </p:anim>
                                    <p:animEffect transition="in" filter="fade">
                                      <p:cBhvr>
                                        <p:cTn id="28" dur="500"/>
                                        <p:tgtEl>
                                          <p:spTgt spid="9543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4383" grpId="0"/>
      <p:bldP spid="95438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B5284337-7F75-4188-B7E5-E152EEF3FEC7}" type="slidenum">
              <a:rPr lang="it-IT"/>
              <a:pPr>
                <a:defRPr/>
              </a:pPr>
              <a:t>20</a:t>
            </a:fld>
            <a:endParaRPr lang="it-IT"/>
          </a:p>
        </p:txBody>
      </p:sp>
      <p:sp>
        <p:nvSpPr>
          <p:cNvPr id="1086466" name="Rectangl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en-GB" sz="2400" b="1" kern="1200" dirty="0">
                <a:solidFill>
                  <a:srgbClr val="FF6600"/>
                </a:solidFill>
                <a:latin typeface="Tahoma" pitchFamily="34" charset="0"/>
                <a:ea typeface="+mn-ea"/>
                <a:cs typeface="+mn-cs"/>
              </a:rPr>
              <a:t>MUTUAL RECOGNITION: OPEN POINTS</a:t>
            </a:r>
          </a:p>
        </p:txBody>
      </p:sp>
      <p:sp>
        <p:nvSpPr>
          <p:cNvPr id="1086467" name="Rectangle 3"/>
          <p:cNvSpPr>
            <a:spLocks noGrp="1" noChangeArrowheads="1"/>
          </p:cNvSpPr>
          <p:nvPr>
            <p:ph type="body" idx="1"/>
          </p:nvPr>
        </p:nvSpPr>
        <p:spPr>
          <a:xfrm>
            <a:off x="468313" y="2133600"/>
            <a:ext cx="8229600" cy="4103688"/>
          </a:xfrm>
        </p:spPr>
        <p:txBody>
          <a:bodyPr/>
          <a:lstStyle/>
          <a:p>
            <a:pPr algn="just" eaLnBrk="1" hangingPunct="1">
              <a:lnSpc>
                <a:spcPct val="80000"/>
              </a:lnSpc>
              <a:spcBef>
                <a:spcPct val="55000"/>
              </a:spcBef>
              <a:defRPr/>
            </a:pPr>
            <a:r>
              <a:rPr lang="en-GB" sz="2800" b="1" dirty="0" smtClean="0">
                <a:solidFill>
                  <a:schemeClr val="accent2"/>
                </a:solidFill>
              </a:rPr>
              <a:t>Different rules, requirements, and procedures applied by Member States.</a:t>
            </a:r>
          </a:p>
          <a:p>
            <a:pPr algn="just" eaLnBrk="1" hangingPunct="1">
              <a:lnSpc>
                <a:spcPct val="80000"/>
              </a:lnSpc>
              <a:spcBef>
                <a:spcPct val="55000"/>
              </a:spcBef>
              <a:defRPr/>
            </a:pPr>
            <a:r>
              <a:rPr lang="en-GB" sz="2800" b="1" dirty="0" smtClean="0">
                <a:solidFill>
                  <a:schemeClr val="accent2"/>
                </a:solidFill>
              </a:rPr>
              <a:t>Request for MR of a PPP which got a “me too” authorization in the MS of origin.</a:t>
            </a:r>
          </a:p>
          <a:p>
            <a:pPr algn="just" eaLnBrk="1" hangingPunct="1">
              <a:lnSpc>
                <a:spcPct val="80000"/>
              </a:lnSpc>
              <a:spcBef>
                <a:spcPct val="55000"/>
              </a:spcBef>
              <a:defRPr/>
            </a:pPr>
            <a:r>
              <a:rPr lang="en-GB" sz="2800" b="1" dirty="0" smtClean="0">
                <a:solidFill>
                  <a:schemeClr val="accent2"/>
                </a:solidFill>
              </a:rPr>
              <a:t>Capacity of MSs to respond promptly to the request of another MS for the RR or Re-RR.</a:t>
            </a:r>
          </a:p>
          <a:p>
            <a:pPr algn="just" eaLnBrk="1" hangingPunct="1">
              <a:lnSpc>
                <a:spcPct val="80000"/>
              </a:lnSpc>
              <a:spcBef>
                <a:spcPct val="55000"/>
              </a:spcBef>
              <a:defRPr/>
            </a:pPr>
            <a:r>
              <a:rPr lang="en-GB" sz="2800" b="1" dirty="0" smtClean="0">
                <a:solidFill>
                  <a:schemeClr val="accent2"/>
                </a:solidFill>
              </a:rPr>
              <a:t>Capacity to grant the MR in the timeframe foreseen by the Regulation.    </a:t>
            </a:r>
          </a:p>
        </p:txBody>
      </p:sp>
      <p:grpSp>
        <p:nvGrpSpPr>
          <p:cNvPr id="6" name="Group 2"/>
          <p:cNvGrpSpPr>
            <a:grpSpLocks/>
          </p:cNvGrpSpPr>
          <p:nvPr/>
        </p:nvGrpSpPr>
        <p:grpSpPr bwMode="auto">
          <a:xfrm>
            <a:off x="0" y="5291"/>
            <a:ext cx="5434012" cy="5303838"/>
            <a:chOff x="1" y="-1"/>
            <a:chExt cx="3423" cy="3341"/>
          </a:xfrm>
        </p:grpSpPr>
        <p:grpSp>
          <p:nvGrpSpPr>
            <p:cNvPr id="7" name="Group 3"/>
            <p:cNvGrpSpPr>
              <a:grpSpLocks/>
            </p:cNvGrpSpPr>
            <p:nvPr/>
          </p:nvGrpSpPr>
          <p:grpSpPr bwMode="auto">
            <a:xfrm rot="-5400000">
              <a:off x="1708" y="-1461"/>
              <a:ext cx="91" cy="3341"/>
              <a:chOff x="681" y="540"/>
              <a:chExt cx="91" cy="3341"/>
            </a:xfrm>
          </p:grpSpPr>
          <p:sp>
            <p:nvSpPr>
              <p:cNvPr id="14"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6"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7"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8"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nvGrpSpPr>
            <p:cNvPr id="8" name="Group 9"/>
            <p:cNvGrpSpPr>
              <a:grpSpLocks/>
            </p:cNvGrpSpPr>
            <p:nvPr/>
          </p:nvGrpSpPr>
          <p:grpSpPr bwMode="auto">
            <a:xfrm>
              <a:off x="1" y="-1"/>
              <a:ext cx="91" cy="3341"/>
              <a:chOff x="1" y="-1"/>
              <a:chExt cx="91" cy="3341"/>
            </a:xfrm>
          </p:grpSpPr>
          <p:sp>
            <p:nvSpPr>
              <p:cNvPr id="9"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0"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1"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2"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3"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EADE6B6E-752F-415C-B2DC-562F2AE992DB}" type="slidenum">
              <a:rPr lang="it-IT"/>
              <a:pPr>
                <a:defRPr/>
              </a:pPr>
              <a:t>21</a:t>
            </a:fld>
            <a:endParaRPr lang="it-IT"/>
          </a:p>
        </p:txBody>
      </p:sp>
      <p:sp>
        <p:nvSpPr>
          <p:cNvPr id="1090562" name="Rectangl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en-GB" sz="2400" b="1" kern="1200">
                <a:solidFill>
                  <a:srgbClr val="FF6600"/>
                </a:solidFill>
                <a:latin typeface="Tahoma" pitchFamily="34" charset="0"/>
                <a:ea typeface="+mn-ea"/>
                <a:cs typeface="+mn-cs"/>
              </a:rPr>
              <a:t>MUTUAL RECOGNITION IN ITALY</a:t>
            </a:r>
          </a:p>
        </p:txBody>
      </p:sp>
      <p:sp>
        <p:nvSpPr>
          <p:cNvPr id="1090563" name="Rectangle 3"/>
          <p:cNvSpPr>
            <a:spLocks noGrp="1" noChangeArrowheads="1"/>
          </p:cNvSpPr>
          <p:nvPr>
            <p:ph type="body" idx="1"/>
          </p:nvPr>
        </p:nvSpPr>
        <p:spPr>
          <a:xfrm>
            <a:off x="468313" y="2205038"/>
            <a:ext cx="8229600" cy="3816350"/>
          </a:xfrm>
        </p:spPr>
        <p:txBody>
          <a:bodyPr/>
          <a:lstStyle/>
          <a:p>
            <a:pPr algn="just" eaLnBrk="1" hangingPunct="1">
              <a:lnSpc>
                <a:spcPct val="90000"/>
              </a:lnSpc>
              <a:spcBef>
                <a:spcPct val="45000"/>
              </a:spcBef>
              <a:defRPr/>
            </a:pPr>
            <a:r>
              <a:rPr lang="en-GB" sz="2400" b="1" dirty="0" smtClean="0">
                <a:solidFill>
                  <a:schemeClr val="accent2"/>
                </a:solidFill>
                <a:effectLst/>
              </a:rPr>
              <a:t>Only if the RR or the Re-RR of the MS of origin is available in English, </a:t>
            </a:r>
            <a:r>
              <a:rPr lang="en-GB" sz="2400" b="1" dirty="0" smtClean="0">
                <a:solidFill>
                  <a:schemeClr val="bg1"/>
                </a:solidFill>
                <a:effectLst/>
              </a:rPr>
              <a:t>it can be</a:t>
            </a:r>
            <a:r>
              <a:rPr lang="en-GB" sz="2400" b="1" dirty="0" smtClean="0">
                <a:solidFill>
                  <a:schemeClr val="accent2"/>
                </a:solidFill>
                <a:effectLst/>
              </a:rPr>
              <a:t> accepted.</a:t>
            </a:r>
          </a:p>
          <a:p>
            <a:pPr algn="just" eaLnBrk="1" hangingPunct="1">
              <a:lnSpc>
                <a:spcPct val="90000"/>
              </a:lnSpc>
              <a:spcBef>
                <a:spcPct val="45000"/>
              </a:spcBef>
              <a:defRPr/>
            </a:pPr>
            <a:r>
              <a:rPr lang="en-GB" sz="2400" b="1" dirty="0" smtClean="0">
                <a:solidFill>
                  <a:schemeClr val="accent2"/>
                </a:solidFill>
                <a:effectLst/>
              </a:rPr>
              <a:t>RR accepted even if submitted by the applicant.</a:t>
            </a:r>
          </a:p>
          <a:p>
            <a:pPr algn="just" eaLnBrk="1" hangingPunct="1">
              <a:lnSpc>
                <a:spcPct val="90000"/>
              </a:lnSpc>
              <a:spcBef>
                <a:spcPct val="45000"/>
              </a:spcBef>
              <a:defRPr/>
            </a:pPr>
            <a:r>
              <a:rPr lang="en-GB" sz="2400" b="1" dirty="0" smtClean="0">
                <a:solidFill>
                  <a:schemeClr val="accent2"/>
                </a:solidFill>
                <a:effectLst/>
              </a:rPr>
              <a:t>A copy of the full dossier is required for consultation.</a:t>
            </a:r>
          </a:p>
          <a:p>
            <a:pPr algn="just" eaLnBrk="1" hangingPunct="1">
              <a:lnSpc>
                <a:spcPct val="90000"/>
              </a:lnSpc>
              <a:spcBef>
                <a:spcPct val="45000"/>
              </a:spcBef>
              <a:defRPr/>
            </a:pPr>
            <a:r>
              <a:rPr lang="en-GB" sz="2400" b="1" dirty="0" smtClean="0">
                <a:solidFill>
                  <a:schemeClr val="accent2"/>
                </a:solidFill>
                <a:effectLst/>
              </a:rPr>
              <a:t>Consultation of National </a:t>
            </a:r>
            <a:r>
              <a:rPr lang="en-GB" sz="2400" b="1" dirty="0" smtClean="0">
                <a:solidFill>
                  <a:schemeClr val="accent2"/>
                </a:solidFill>
                <a:effectLst/>
              </a:rPr>
              <a:t>Advisory Committee </a:t>
            </a:r>
            <a:r>
              <a:rPr lang="en-GB" sz="2400" b="1" dirty="0" smtClean="0">
                <a:solidFill>
                  <a:schemeClr val="accent2"/>
                </a:solidFill>
                <a:effectLst/>
              </a:rPr>
              <a:t>on PPPs (CCPF) is necessary.</a:t>
            </a:r>
          </a:p>
          <a:p>
            <a:pPr algn="just" eaLnBrk="1" hangingPunct="1">
              <a:lnSpc>
                <a:spcPct val="90000"/>
              </a:lnSpc>
              <a:spcBef>
                <a:spcPct val="45000"/>
              </a:spcBef>
              <a:defRPr/>
            </a:pPr>
            <a:r>
              <a:rPr lang="en-GB" sz="2400" b="1" dirty="0" smtClean="0">
                <a:solidFill>
                  <a:schemeClr val="accent2"/>
                </a:solidFill>
                <a:effectLst/>
              </a:rPr>
              <a:t>A sworn translation of the label in the MS of origin is necessary.    </a:t>
            </a:r>
          </a:p>
        </p:txBody>
      </p:sp>
      <p:grpSp>
        <p:nvGrpSpPr>
          <p:cNvPr id="6" name="Group 2"/>
          <p:cNvGrpSpPr>
            <a:grpSpLocks/>
          </p:cNvGrpSpPr>
          <p:nvPr/>
        </p:nvGrpSpPr>
        <p:grpSpPr bwMode="auto">
          <a:xfrm>
            <a:off x="0" y="5291"/>
            <a:ext cx="5434012" cy="5303838"/>
            <a:chOff x="1" y="-1"/>
            <a:chExt cx="3423" cy="3341"/>
          </a:xfrm>
        </p:grpSpPr>
        <p:grpSp>
          <p:nvGrpSpPr>
            <p:cNvPr id="7" name="Group 3"/>
            <p:cNvGrpSpPr>
              <a:grpSpLocks/>
            </p:cNvGrpSpPr>
            <p:nvPr/>
          </p:nvGrpSpPr>
          <p:grpSpPr bwMode="auto">
            <a:xfrm rot="-5400000">
              <a:off x="1708" y="-1461"/>
              <a:ext cx="91" cy="3341"/>
              <a:chOff x="681" y="540"/>
              <a:chExt cx="91" cy="3341"/>
            </a:xfrm>
          </p:grpSpPr>
          <p:sp>
            <p:nvSpPr>
              <p:cNvPr id="14"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5"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6"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7"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8"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nvGrpSpPr>
            <p:cNvPr id="8" name="Group 9"/>
            <p:cNvGrpSpPr>
              <a:grpSpLocks/>
            </p:cNvGrpSpPr>
            <p:nvPr/>
          </p:nvGrpSpPr>
          <p:grpSpPr bwMode="auto">
            <a:xfrm>
              <a:off x="1" y="-1"/>
              <a:ext cx="91" cy="3341"/>
              <a:chOff x="1" y="-1"/>
              <a:chExt cx="91" cy="3341"/>
            </a:xfrm>
          </p:grpSpPr>
          <p:sp>
            <p:nvSpPr>
              <p:cNvPr id="9"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0"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1"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2"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sp>
            <p:nvSpPr>
              <p:cNvPr id="13"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tLang="it-IT"/>
              </a:p>
            </p:txBody>
          </p:sp>
        </p:grpSp>
      </p:gr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0054499-12DD-4D18-9AE1-17F4B61241D0}" type="slidenum">
              <a:rPr lang="it-IT" smtClean="0"/>
              <a:pPr>
                <a:defRPr/>
              </a:pPr>
              <a:t>22</a:t>
            </a:fld>
            <a:endParaRPr lang="it-IT"/>
          </a:p>
        </p:txBody>
      </p:sp>
      <p:sp>
        <p:nvSpPr>
          <p:cNvPr id="5" name="Text Box 2"/>
          <p:cNvSpPr txBox="1">
            <a:spLocks noChangeArrowheads="1"/>
          </p:cNvSpPr>
          <p:nvPr/>
        </p:nvSpPr>
        <p:spPr bwMode="auto">
          <a:xfrm>
            <a:off x="468313" y="620713"/>
            <a:ext cx="583247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it-IT" sz="2000">
                <a:solidFill>
                  <a:srgbClr val="336600"/>
                </a:solidFill>
              </a:rPr>
              <a:t> </a:t>
            </a:r>
            <a:r>
              <a:rPr lang="en-US" sz="2000">
                <a:solidFill>
                  <a:srgbClr val="336600"/>
                </a:solidFill>
              </a:rPr>
              <a:t>Home page Ministry of Health</a:t>
            </a:r>
            <a:r>
              <a:rPr lang="it-IT" sz="2000">
                <a:solidFill>
                  <a:srgbClr val="336600"/>
                </a:solidFill>
              </a:rPr>
              <a:t> </a:t>
            </a:r>
          </a:p>
          <a:p>
            <a:pPr>
              <a:spcBef>
                <a:spcPct val="50000"/>
              </a:spcBef>
              <a:defRPr/>
            </a:pPr>
            <a:r>
              <a:rPr lang="it-IT" sz="2000" b="0">
                <a:solidFill>
                  <a:srgbClr val="336600"/>
                </a:solidFill>
                <a:hlinkClick r:id="rId2"/>
              </a:rPr>
              <a:t>www.ministerosalute.it</a:t>
            </a:r>
            <a:endParaRPr lang="it-IT" sz="2000" b="0">
              <a:solidFill>
                <a:srgbClr val="336600"/>
              </a:solidFill>
              <a:effectLst>
                <a:outerShdw blurRad="38100" dist="38100" dir="2700000" algn="tl">
                  <a:srgbClr val="C0C0C0"/>
                </a:outerShdw>
              </a:effectLst>
            </a:endParaRPr>
          </a:p>
        </p:txBody>
      </p:sp>
      <p:grpSp>
        <p:nvGrpSpPr>
          <p:cNvPr id="6" name="Group 3"/>
          <p:cNvGrpSpPr>
            <a:grpSpLocks/>
          </p:cNvGrpSpPr>
          <p:nvPr/>
        </p:nvGrpSpPr>
        <p:grpSpPr bwMode="auto">
          <a:xfrm>
            <a:off x="0" y="0"/>
            <a:ext cx="5434013" cy="5303838"/>
            <a:chOff x="1" y="-1"/>
            <a:chExt cx="3423" cy="3341"/>
          </a:xfrm>
        </p:grpSpPr>
        <p:grpSp>
          <p:nvGrpSpPr>
            <p:cNvPr id="7" name="Group 4"/>
            <p:cNvGrpSpPr>
              <a:grpSpLocks/>
            </p:cNvGrpSpPr>
            <p:nvPr/>
          </p:nvGrpSpPr>
          <p:grpSpPr bwMode="auto">
            <a:xfrm rot="-5400000">
              <a:off x="1708" y="-1461"/>
              <a:ext cx="91" cy="3341"/>
              <a:chOff x="681" y="540"/>
              <a:chExt cx="91" cy="3341"/>
            </a:xfrm>
          </p:grpSpPr>
          <p:sp>
            <p:nvSpPr>
              <p:cNvPr id="14" name="Rectangle 5"/>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5" name="Rectangle 6"/>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6" name="Rectangle 7"/>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7" name="Rectangle 8"/>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8" name="Rectangle 9"/>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grpSp>
        <p:grpSp>
          <p:nvGrpSpPr>
            <p:cNvPr id="8" name="Group 10"/>
            <p:cNvGrpSpPr>
              <a:grpSpLocks/>
            </p:cNvGrpSpPr>
            <p:nvPr/>
          </p:nvGrpSpPr>
          <p:grpSpPr bwMode="auto">
            <a:xfrm>
              <a:off x="1" y="-1"/>
              <a:ext cx="91" cy="3341"/>
              <a:chOff x="1" y="-1"/>
              <a:chExt cx="91" cy="3341"/>
            </a:xfrm>
          </p:grpSpPr>
          <p:sp>
            <p:nvSpPr>
              <p:cNvPr id="9" name="Rectangle 11"/>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0" name="Rectangle 12"/>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1" name="Rectangle 13"/>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2" name="Rectangle 14"/>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3" name="Rectangle 15"/>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grpSp>
      </p:grpSp>
      <p:pic>
        <p:nvPicPr>
          <p:cNvPr id="19" name="Picture 16" descr="j030052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404813"/>
            <a:ext cx="2176463"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17"/>
          <p:cNvSpPr txBox="1">
            <a:spLocks noChangeArrowheads="1"/>
          </p:cNvSpPr>
          <p:nvPr/>
        </p:nvSpPr>
        <p:spPr bwMode="auto">
          <a:xfrm>
            <a:off x="250825" y="1844675"/>
            <a:ext cx="3097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136900" indent="-3136900"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algn="l" eaLnBrk="1" hangingPunct="1">
              <a:spcBef>
                <a:spcPct val="50000"/>
              </a:spcBef>
            </a:pPr>
            <a:r>
              <a:rPr lang="it-IT" sz="1800" u="sng">
                <a:solidFill>
                  <a:srgbClr val="CC0000"/>
                </a:solidFill>
              </a:rPr>
              <a:t>TOOLS AND SERVICES</a:t>
            </a:r>
            <a:r>
              <a:rPr lang="it-IT" sz="1600">
                <a:solidFill>
                  <a:srgbClr val="CC0000"/>
                </a:solidFill>
              </a:rPr>
              <a:t> </a:t>
            </a:r>
            <a:endParaRPr lang="it-IT" sz="1600">
              <a:solidFill>
                <a:srgbClr val="FF6600"/>
              </a:solidFill>
            </a:endParaRPr>
          </a:p>
        </p:txBody>
      </p:sp>
      <p:sp>
        <p:nvSpPr>
          <p:cNvPr id="21" name="Text Box 18"/>
          <p:cNvSpPr txBox="1">
            <a:spLocks noChangeArrowheads="1"/>
          </p:cNvSpPr>
          <p:nvPr/>
        </p:nvSpPr>
        <p:spPr bwMode="auto">
          <a:xfrm>
            <a:off x="6443663" y="1484313"/>
            <a:ext cx="2160587"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it-IT" sz="9600">
                <a:solidFill>
                  <a:srgbClr val="FF6600"/>
                </a:solidFill>
                <a:effectLst>
                  <a:outerShdw blurRad="38100" dist="38100" dir="2700000" algn="tl">
                    <a:srgbClr val="C0C0C0"/>
                  </a:outerShdw>
                </a:effectLst>
              </a:rPr>
              <a:t>@</a:t>
            </a:r>
          </a:p>
        </p:txBody>
      </p:sp>
      <p:sp>
        <p:nvSpPr>
          <p:cNvPr id="22" name="Rectangle 19"/>
          <p:cNvSpPr>
            <a:spLocks noChangeArrowheads="1"/>
          </p:cNvSpPr>
          <p:nvPr/>
        </p:nvSpPr>
        <p:spPr bwMode="auto">
          <a:xfrm>
            <a:off x="179388" y="2636838"/>
            <a:ext cx="6911975"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7800" indent="-177800" algn="l">
              <a:buFontTx/>
              <a:buChar char="-"/>
              <a:defRPr/>
            </a:pPr>
            <a:r>
              <a:rPr lang="it-IT" sz="1800">
                <a:solidFill>
                  <a:srgbClr val="4D4D4D"/>
                </a:solidFill>
              </a:rPr>
              <a:t> </a:t>
            </a:r>
            <a:r>
              <a:rPr lang="en-US" sz="1800">
                <a:solidFill>
                  <a:srgbClr val="4D4D4D"/>
                </a:solidFill>
              </a:rPr>
              <a:t>Access to </a:t>
            </a:r>
            <a:r>
              <a:rPr lang="en-US" sz="1800">
                <a:solidFill>
                  <a:srgbClr val="CC0000"/>
                </a:solidFill>
                <a:effectLst>
                  <a:outerShdw blurRad="38100" dist="38100" dir="2700000" algn="tl">
                    <a:srgbClr val="C0C0C0"/>
                  </a:outerShdw>
                </a:effectLst>
              </a:rPr>
              <a:t>DATA</a:t>
            </a:r>
            <a:r>
              <a:rPr lang="en-US" sz="1800">
                <a:solidFill>
                  <a:srgbClr val="4D4D4D"/>
                </a:solidFill>
              </a:rPr>
              <a:t> </a:t>
            </a:r>
            <a:r>
              <a:rPr lang="en-US" sz="1800">
                <a:solidFill>
                  <a:srgbClr val="CC0000"/>
                </a:solidFill>
                <a:effectLst>
                  <a:outerShdw blurRad="38100" dist="38100" dir="2700000" algn="tl">
                    <a:srgbClr val="C0C0C0"/>
                  </a:outerShdw>
                </a:effectLst>
              </a:rPr>
              <a:t>BASE </a:t>
            </a:r>
            <a:r>
              <a:rPr lang="en-US" sz="1800">
                <a:solidFill>
                  <a:srgbClr val="4D4D4D"/>
                </a:solidFill>
              </a:rPr>
              <a:t> of authorized PPPs</a:t>
            </a:r>
            <a:endParaRPr lang="en-US" sz="1800">
              <a:solidFill>
                <a:srgbClr val="CC0000"/>
              </a:solidFill>
            </a:endParaRPr>
          </a:p>
          <a:p>
            <a:pPr marL="177800" indent="-177800" algn="l">
              <a:defRPr/>
            </a:pPr>
            <a:r>
              <a:rPr lang="en-US" sz="1800">
                <a:solidFill>
                  <a:srgbClr val="4D4D4D"/>
                </a:solidFill>
              </a:rPr>
              <a:t>-  Information on Authorizations  of PPPs </a:t>
            </a:r>
          </a:p>
          <a:p>
            <a:pPr marL="177800" indent="-177800" algn="l">
              <a:defRPr/>
            </a:pPr>
            <a:r>
              <a:rPr lang="en-US" sz="1800">
                <a:solidFill>
                  <a:srgbClr val="4D4D4D"/>
                </a:solidFill>
              </a:rPr>
              <a:t>-  Authorization of production plans of PPPs</a:t>
            </a:r>
          </a:p>
          <a:p>
            <a:pPr marL="177800" indent="-177800" algn="l">
              <a:buFontTx/>
              <a:buChar char="-"/>
              <a:defRPr/>
            </a:pPr>
            <a:r>
              <a:rPr lang="en-US" sz="1800">
                <a:solidFill>
                  <a:srgbClr val="4D4D4D"/>
                </a:solidFill>
              </a:rPr>
              <a:t> Fees</a:t>
            </a:r>
          </a:p>
          <a:p>
            <a:pPr marL="177800" indent="-177800" algn="l">
              <a:buFontTx/>
              <a:buChar char="-"/>
              <a:defRPr/>
            </a:pPr>
            <a:r>
              <a:rPr lang="en-US" sz="1800">
                <a:solidFill>
                  <a:srgbClr val="4D4D4D"/>
                </a:solidFill>
              </a:rPr>
              <a:t> Guidance to the submission of applications</a:t>
            </a:r>
          </a:p>
        </p:txBody>
      </p:sp>
      <p:sp>
        <p:nvSpPr>
          <p:cNvPr id="23" name="Text Box 20"/>
          <p:cNvSpPr txBox="1">
            <a:spLocks noChangeArrowheads="1"/>
          </p:cNvSpPr>
          <p:nvPr/>
        </p:nvSpPr>
        <p:spPr bwMode="auto">
          <a:xfrm>
            <a:off x="323850" y="4581525"/>
            <a:ext cx="4319588" cy="376238"/>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spcBef>
                <a:spcPct val="50000"/>
              </a:spcBef>
            </a:pPr>
            <a:r>
              <a:rPr lang="it-IT" sz="1800" u="sng">
                <a:solidFill>
                  <a:srgbClr val="CC0000"/>
                </a:solidFill>
              </a:rPr>
              <a:t>NEWS</a:t>
            </a:r>
            <a:endParaRPr lang="it-IT" sz="1600">
              <a:solidFill>
                <a:srgbClr val="4D4D4D"/>
              </a:solidFill>
            </a:endParaRPr>
          </a:p>
        </p:txBody>
      </p:sp>
      <p:sp>
        <p:nvSpPr>
          <p:cNvPr id="24" name="Text Box 21"/>
          <p:cNvSpPr txBox="1">
            <a:spLocks noChangeArrowheads="1"/>
          </p:cNvSpPr>
          <p:nvPr/>
        </p:nvSpPr>
        <p:spPr bwMode="auto">
          <a:xfrm>
            <a:off x="5003800" y="4581525"/>
            <a:ext cx="3960813" cy="376238"/>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spcBef>
                <a:spcPct val="50000"/>
              </a:spcBef>
            </a:pPr>
            <a:r>
              <a:rPr lang="it-IT" sz="1800" u="sng">
                <a:solidFill>
                  <a:srgbClr val="CC0000"/>
                </a:solidFill>
              </a:rPr>
              <a:t>DOCUMENTS</a:t>
            </a:r>
            <a:r>
              <a:rPr lang="it-IT" sz="1600">
                <a:solidFill>
                  <a:srgbClr val="CC0000"/>
                </a:solidFill>
              </a:rPr>
              <a:t>  </a:t>
            </a:r>
            <a:endParaRPr lang="it-IT" sz="1600">
              <a:solidFill>
                <a:srgbClr val="4D4D4D"/>
              </a:solidFill>
            </a:endParaRPr>
          </a:p>
        </p:txBody>
      </p:sp>
      <p:sp>
        <p:nvSpPr>
          <p:cNvPr id="25" name="Text Box 22"/>
          <p:cNvSpPr txBox="1">
            <a:spLocks noChangeArrowheads="1"/>
          </p:cNvSpPr>
          <p:nvPr/>
        </p:nvSpPr>
        <p:spPr bwMode="auto">
          <a:xfrm>
            <a:off x="323850" y="5589588"/>
            <a:ext cx="4319588" cy="376237"/>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spcBef>
                <a:spcPct val="50000"/>
              </a:spcBef>
            </a:pPr>
            <a:r>
              <a:rPr lang="it-IT" sz="1800" u="sng">
                <a:solidFill>
                  <a:srgbClr val="CC0000"/>
                </a:solidFill>
              </a:rPr>
              <a:t>LINKS</a:t>
            </a:r>
            <a:r>
              <a:rPr lang="it-IT" sz="1600">
                <a:solidFill>
                  <a:srgbClr val="CC0000"/>
                </a:solidFill>
              </a:rPr>
              <a:t> </a:t>
            </a:r>
            <a:endParaRPr lang="it-IT" sz="1600">
              <a:solidFill>
                <a:srgbClr val="4D4D4D"/>
              </a:solidFill>
            </a:endParaRPr>
          </a:p>
        </p:txBody>
      </p:sp>
      <p:sp>
        <p:nvSpPr>
          <p:cNvPr id="26" name="Text Box 23"/>
          <p:cNvSpPr txBox="1">
            <a:spLocks noChangeArrowheads="1"/>
          </p:cNvSpPr>
          <p:nvPr/>
        </p:nvSpPr>
        <p:spPr bwMode="auto">
          <a:xfrm>
            <a:off x="5003800" y="5589588"/>
            <a:ext cx="3960813" cy="376237"/>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ahoma" pitchFamily="34" charset="0"/>
              </a:defRPr>
            </a:lvl1pPr>
            <a:lvl2pPr marL="742950" indent="-285750" eaLnBrk="0" hangingPunct="0">
              <a:defRPr sz="2400" b="1">
                <a:solidFill>
                  <a:schemeClr val="tx1"/>
                </a:solidFill>
                <a:latin typeface="Tahoma" pitchFamily="34" charset="0"/>
              </a:defRPr>
            </a:lvl2pPr>
            <a:lvl3pPr marL="1143000" indent="-228600" eaLnBrk="0" hangingPunct="0">
              <a:defRPr sz="2400" b="1">
                <a:solidFill>
                  <a:schemeClr val="tx1"/>
                </a:solidFill>
                <a:latin typeface="Tahoma" pitchFamily="34" charset="0"/>
              </a:defRPr>
            </a:lvl3pPr>
            <a:lvl4pPr marL="1600200" indent="-228600" eaLnBrk="0" hangingPunct="0">
              <a:defRPr sz="2400" b="1">
                <a:solidFill>
                  <a:schemeClr val="tx1"/>
                </a:solidFill>
                <a:latin typeface="Tahoma" pitchFamily="34" charset="0"/>
              </a:defRPr>
            </a:lvl4pPr>
            <a:lvl5pPr marL="2057400" indent="-228600" eaLnBrk="0" hangingPunct="0">
              <a:defRPr sz="2400" b="1">
                <a:solidFill>
                  <a:schemeClr val="tx1"/>
                </a:solidFill>
                <a:latin typeface="Tahoma" pitchFamily="34" charset="0"/>
              </a:defRPr>
            </a:lvl5pPr>
            <a:lvl6pPr marL="2514600" indent="-228600" algn="ctr" eaLnBrk="0" fontAlgn="base" hangingPunct="0">
              <a:spcBef>
                <a:spcPct val="0"/>
              </a:spcBef>
              <a:spcAft>
                <a:spcPct val="0"/>
              </a:spcAft>
              <a:defRPr sz="2400" b="1">
                <a:solidFill>
                  <a:schemeClr val="tx1"/>
                </a:solidFill>
                <a:latin typeface="Tahoma" pitchFamily="34" charset="0"/>
              </a:defRPr>
            </a:lvl6pPr>
            <a:lvl7pPr marL="2971800" indent="-228600" algn="ctr" eaLnBrk="0" fontAlgn="base" hangingPunct="0">
              <a:spcBef>
                <a:spcPct val="0"/>
              </a:spcBef>
              <a:spcAft>
                <a:spcPct val="0"/>
              </a:spcAft>
              <a:defRPr sz="2400" b="1">
                <a:solidFill>
                  <a:schemeClr val="tx1"/>
                </a:solidFill>
                <a:latin typeface="Tahoma" pitchFamily="34" charset="0"/>
              </a:defRPr>
            </a:lvl7pPr>
            <a:lvl8pPr marL="3429000" indent="-228600" algn="ctr" eaLnBrk="0" fontAlgn="base" hangingPunct="0">
              <a:spcBef>
                <a:spcPct val="0"/>
              </a:spcBef>
              <a:spcAft>
                <a:spcPct val="0"/>
              </a:spcAft>
              <a:defRPr sz="2400" b="1">
                <a:solidFill>
                  <a:schemeClr val="tx1"/>
                </a:solidFill>
                <a:latin typeface="Tahoma" pitchFamily="34" charset="0"/>
              </a:defRPr>
            </a:lvl8pPr>
            <a:lvl9pPr marL="3886200" indent="-228600" algn="ctr" eaLnBrk="0" fontAlgn="base" hangingPunct="0">
              <a:spcBef>
                <a:spcPct val="0"/>
              </a:spcBef>
              <a:spcAft>
                <a:spcPct val="0"/>
              </a:spcAft>
              <a:defRPr sz="2400" b="1">
                <a:solidFill>
                  <a:schemeClr val="tx1"/>
                </a:solidFill>
                <a:latin typeface="Tahoma" pitchFamily="34" charset="0"/>
              </a:defRPr>
            </a:lvl9pPr>
          </a:lstStyle>
          <a:p>
            <a:pPr eaLnBrk="1" hangingPunct="1">
              <a:spcBef>
                <a:spcPct val="50000"/>
              </a:spcBef>
            </a:pPr>
            <a:r>
              <a:rPr lang="it-IT" sz="1800" u="sng">
                <a:solidFill>
                  <a:srgbClr val="CC0000"/>
                </a:solidFill>
              </a:rPr>
              <a:t>LEGISLATION</a:t>
            </a:r>
            <a:endParaRPr lang="it-IT" sz="1600">
              <a:solidFill>
                <a:srgbClr val="4D4D4D"/>
              </a:solidFill>
            </a:endParaRPr>
          </a:p>
        </p:txBody>
      </p:sp>
    </p:spTree>
    <p:extLst>
      <p:ext uri="{BB962C8B-B14F-4D97-AF65-F5344CB8AC3E}">
        <p14:creationId xmlns:p14="http://schemas.microsoft.com/office/powerpoint/2010/main" val="153923224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fltVal val="0"/>
                                          </p:val>
                                        </p:tav>
                                        <p:tav tm="100000">
                                          <p:val>
                                            <p:strVal val="#ppt_h"/>
                                          </p:val>
                                        </p:tav>
                                      </p:tavLst>
                                    </p:anim>
                                    <p:animEffect transition="in" filter="fade">
                                      <p:cBhvr>
                                        <p:cTn id="14" dur="500"/>
                                        <p:tgtEl>
                                          <p:spTgt spid="2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childTnLst>
                          </p:cTn>
                        </p:par>
                        <p:par>
                          <p:cTn id="20" fill="hold">
                            <p:stCondLst>
                              <p:cond delay="500"/>
                            </p:stCondLst>
                            <p:childTnLst>
                              <p:par>
                                <p:cTn id="21" presetID="22" presetClass="entr" presetSubtype="4"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down)">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500" fill="hold"/>
                                        <p:tgtEl>
                                          <p:spTgt spid="24"/>
                                        </p:tgtEl>
                                        <p:attrNameLst>
                                          <p:attrName>ppt_w</p:attrName>
                                        </p:attrNameLst>
                                      </p:cBhvr>
                                      <p:tavLst>
                                        <p:tav tm="0">
                                          <p:val>
                                            <p:fltVal val="0"/>
                                          </p:val>
                                        </p:tav>
                                        <p:tav tm="100000">
                                          <p:val>
                                            <p:strVal val="#ppt_w"/>
                                          </p:val>
                                        </p:tav>
                                      </p:tavLst>
                                    </p:anim>
                                    <p:anim calcmode="lin" valueType="num">
                                      <p:cBhvr>
                                        <p:cTn id="36" dur="500" fill="hold"/>
                                        <p:tgtEl>
                                          <p:spTgt spid="24"/>
                                        </p:tgtEl>
                                        <p:attrNameLst>
                                          <p:attrName>ppt_h</p:attrName>
                                        </p:attrNameLst>
                                      </p:cBhvr>
                                      <p:tavLst>
                                        <p:tav tm="0">
                                          <p:val>
                                            <p:fltVal val="0"/>
                                          </p:val>
                                        </p:tav>
                                        <p:tav tm="100000">
                                          <p:val>
                                            <p:strVal val="#ppt_h"/>
                                          </p:val>
                                        </p:tav>
                                      </p:tavLst>
                                    </p:anim>
                                    <p:animEffect transition="in" filter="fade">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 calcmode="lin" valueType="num">
                                      <p:cBhvr>
                                        <p:cTn id="42" dur="500" fill="hold"/>
                                        <p:tgtEl>
                                          <p:spTgt spid="25"/>
                                        </p:tgtEl>
                                        <p:attrNameLst>
                                          <p:attrName>ppt_w</p:attrName>
                                        </p:attrNameLst>
                                      </p:cBhvr>
                                      <p:tavLst>
                                        <p:tav tm="0">
                                          <p:val>
                                            <p:fltVal val="0"/>
                                          </p:val>
                                        </p:tav>
                                        <p:tav tm="100000">
                                          <p:val>
                                            <p:strVal val="#ppt_w"/>
                                          </p:val>
                                        </p:tav>
                                      </p:tavLst>
                                    </p:anim>
                                    <p:anim calcmode="lin" valueType="num">
                                      <p:cBhvr>
                                        <p:cTn id="43" dur="500" fill="hold"/>
                                        <p:tgtEl>
                                          <p:spTgt spid="25"/>
                                        </p:tgtEl>
                                        <p:attrNameLst>
                                          <p:attrName>ppt_h</p:attrName>
                                        </p:attrNameLst>
                                      </p:cBhvr>
                                      <p:tavLst>
                                        <p:tav tm="0">
                                          <p:val>
                                            <p:fltVal val="0"/>
                                          </p:val>
                                        </p:tav>
                                        <p:tav tm="100000">
                                          <p:val>
                                            <p:strVal val="#ppt_h"/>
                                          </p:val>
                                        </p:tav>
                                      </p:tavLst>
                                    </p:anim>
                                    <p:animEffect transition="in" filter="fade">
                                      <p:cBhvr>
                                        <p:cTn id="44" dur="500"/>
                                        <p:tgtEl>
                                          <p:spTgt spid="2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0" grpId="0"/>
      <p:bldP spid="21" grpId="0"/>
      <p:bldP spid="22" grpId="0"/>
      <p:bldP spid="23" grpId="0" animBg="1"/>
      <p:bldP spid="24" grpId="0" animBg="1"/>
      <p:bldP spid="25" grpId="0" animBg="1"/>
      <p:bldP spid="2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0054499-12DD-4D18-9AE1-17F4B61241D0}" type="slidenum">
              <a:rPr lang="it-IT" smtClean="0"/>
              <a:pPr>
                <a:defRPr/>
              </a:pPr>
              <a:t>23</a:t>
            </a:fld>
            <a:endParaRPr lang="it-IT"/>
          </a:p>
        </p:txBody>
      </p:sp>
      <p:grpSp>
        <p:nvGrpSpPr>
          <p:cNvPr id="5" name="Group 2"/>
          <p:cNvGrpSpPr>
            <a:grpSpLocks/>
          </p:cNvGrpSpPr>
          <p:nvPr/>
        </p:nvGrpSpPr>
        <p:grpSpPr bwMode="auto">
          <a:xfrm>
            <a:off x="0" y="0"/>
            <a:ext cx="5434013" cy="5303838"/>
            <a:chOff x="1" y="-1"/>
            <a:chExt cx="3423" cy="3341"/>
          </a:xfrm>
        </p:grpSpPr>
        <p:grpSp>
          <p:nvGrpSpPr>
            <p:cNvPr id="6" name="Group 3"/>
            <p:cNvGrpSpPr>
              <a:grpSpLocks/>
            </p:cNvGrpSpPr>
            <p:nvPr/>
          </p:nvGrpSpPr>
          <p:grpSpPr bwMode="auto">
            <a:xfrm rot="-5400000">
              <a:off x="1708" y="-1461"/>
              <a:ext cx="91" cy="3341"/>
              <a:chOff x="681" y="540"/>
              <a:chExt cx="91" cy="3341"/>
            </a:xfrm>
          </p:grpSpPr>
          <p:sp>
            <p:nvSpPr>
              <p:cNvPr id="13"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4"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5"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6"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7"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grpSp>
        <p:grpSp>
          <p:nvGrpSpPr>
            <p:cNvPr id="7" name="Group 9"/>
            <p:cNvGrpSpPr>
              <a:grpSpLocks/>
            </p:cNvGrpSpPr>
            <p:nvPr/>
          </p:nvGrpSpPr>
          <p:grpSpPr bwMode="auto">
            <a:xfrm>
              <a:off x="1" y="-1"/>
              <a:ext cx="91" cy="3341"/>
              <a:chOff x="1" y="-1"/>
              <a:chExt cx="91" cy="3341"/>
            </a:xfrm>
          </p:grpSpPr>
          <p:sp>
            <p:nvSpPr>
              <p:cNvPr id="8"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9"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0"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1"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sp>
            <p:nvSpPr>
              <p:cNvPr id="12"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solidFill>
                    <a:srgbClr val="000000"/>
                  </a:solidFill>
                </a:endParaRPr>
              </a:p>
            </p:txBody>
          </p:sp>
        </p:grpSp>
      </p:grpSp>
      <p:sp>
        <p:nvSpPr>
          <p:cNvPr id="18" name="Rectangle 17"/>
          <p:cNvSpPr>
            <a:spLocks noChangeArrowheads="1"/>
          </p:cNvSpPr>
          <p:nvPr/>
        </p:nvSpPr>
        <p:spPr bwMode="auto">
          <a:xfrm>
            <a:off x="5724525" y="260350"/>
            <a:ext cx="3097213" cy="2024063"/>
          </a:xfrm>
          <a:prstGeom prst="rect">
            <a:avLst/>
          </a:prstGeom>
          <a:solidFill>
            <a:srgbClr val="FFFF99"/>
          </a:solidFill>
          <a:ln w="9525">
            <a:solidFill>
              <a:srgbClr val="CC0000"/>
            </a:solidFill>
            <a:miter lim="800000"/>
            <a:headEnd/>
            <a:tailEnd/>
          </a:ln>
          <a:effectLst>
            <a:outerShdw dist="144802" dir="3127501" algn="ctr" rotWithShape="0">
              <a:schemeClr val="folHlink"/>
            </a:outerShdw>
          </a:effectLst>
        </p:spPr>
        <p:txBody>
          <a:bodyPr anchor="ctr">
            <a:spAutoFit/>
          </a:bodyPr>
          <a:lstStyle/>
          <a:p>
            <a:r>
              <a:rPr lang="en-US" sz="1800" b="0">
                <a:solidFill>
                  <a:srgbClr val="336600"/>
                </a:solidFill>
              </a:rPr>
              <a:t>The database, on-line since 2007, contains records on about 13.000 PPPs accounting the ones authorized, withdrawn, suspended, re-registered or provisionally authorized</a:t>
            </a:r>
            <a:r>
              <a:rPr lang="en-US" sz="1800">
                <a:solidFill>
                  <a:srgbClr val="336600"/>
                </a:solidFill>
              </a:rPr>
              <a:t> </a:t>
            </a:r>
          </a:p>
        </p:txBody>
      </p:sp>
      <p:sp>
        <p:nvSpPr>
          <p:cNvPr id="19" name="Rectangle 18"/>
          <p:cNvSpPr>
            <a:spLocks noChangeArrowheads="1"/>
          </p:cNvSpPr>
          <p:nvPr/>
        </p:nvSpPr>
        <p:spPr bwMode="auto">
          <a:xfrm>
            <a:off x="1116013" y="2205038"/>
            <a:ext cx="5040312" cy="3795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266700" indent="-266700" algn="l">
              <a:tabLst>
                <a:tab pos="228600" algn="l"/>
                <a:tab pos="5486400" algn="l"/>
              </a:tabLst>
              <a:defRPr/>
            </a:pPr>
            <a:r>
              <a:rPr lang="it-IT" sz="1600">
                <a:solidFill>
                  <a:srgbClr val="CC0000"/>
                </a:solidFill>
                <a:effectLst>
                  <a:outerShdw blurRad="38100" dist="38100" dir="2700000" algn="tl">
                    <a:srgbClr val="C0C0C0"/>
                  </a:outerShdw>
                </a:effectLst>
              </a:rPr>
              <a:t>For each product it is available:</a:t>
            </a:r>
          </a:p>
          <a:p>
            <a:pPr marL="266700" indent="-266700" algn="l">
              <a:spcBef>
                <a:spcPct val="15000"/>
              </a:spcBef>
              <a:buFontTx/>
              <a:buChar char="•"/>
              <a:tabLst>
                <a:tab pos="228600" algn="l"/>
                <a:tab pos="5486400" algn="l"/>
              </a:tabLst>
              <a:defRPr/>
            </a:pPr>
            <a:r>
              <a:rPr lang="it-IT" sz="1600">
                <a:solidFill>
                  <a:srgbClr val="336600"/>
                </a:solidFill>
              </a:rPr>
              <a:t>Registration number</a:t>
            </a:r>
          </a:p>
          <a:p>
            <a:pPr marL="266700" indent="-266700" algn="l">
              <a:buFontTx/>
              <a:buChar char="•"/>
              <a:tabLst>
                <a:tab pos="228600" algn="l"/>
                <a:tab pos="5486400" algn="l"/>
              </a:tabLst>
              <a:defRPr/>
            </a:pPr>
            <a:r>
              <a:rPr lang="it-IT" sz="1600">
                <a:solidFill>
                  <a:srgbClr val="336600"/>
                </a:solidFill>
              </a:rPr>
              <a:t>Trade name </a:t>
            </a:r>
          </a:p>
          <a:p>
            <a:pPr marL="266700" indent="-266700" algn="l">
              <a:buFontTx/>
              <a:buChar char="•"/>
              <a:tabLst>
                <a:tab pos="228600" algn="l"/>
                <a:tab pos="5486400" algn="l"/>
              </a:tabLst>
              <a:defRPr/>
            </a:pPr>
            <a:r>
              <a:rPr lang="it-IT" sz="1600">
                <a:solidFill>
                  <a:srgbClr val="336600"/>
                </a:solidFill>
              </a:rPr>
              <a:t>Date of authorization</a:t>
            </a:r>
          </a:p>
          <a:p>
            <a:pPr marL="266700" indent="-266700" algn="l">
              <a:buFontTx/>
              <a:buChar char="•"/>
              <a:tabLst>
                <a:tab pos="228600" algn="l"/>
                <a:tab pos="5486400" algn="l"/>
              </a:tabLst>
              <a:defRPr/>
            </a:pPr>
            <a:r>
              <a:rPr lang="it-IT" sz="1600">
                <a:solidFill>
                  <a:srgbClr val="336600"/>
                </a:solidFill>
              </a:rPr>
              <a:t>Expiry date of the authorization</a:t>
            </a:r>
          </a:p>
          <a:p>
            <a:pPr marL="266700" indent="-266700" algn="l">
              <a:buFontTx/>
              <a:buChar char="•"/>
              <a:tabLst>
                <a:tab pos="228600" algn="l"/>
                <a:tab pos="5486400" algn="l"/>
              </a:tabLst>
              <a:defRPr/>
            </a:pPr>
            <a:r>
              <a:rPr lang="it-IT" sz="1600">
                <a:solidFill>
                  <a:srgbClr val="336600"/>
                </a:solidFill>
              </a:rPr>
              <a:t>Hazard indications</a:t>
            </a:r>
          </a:p>
          <a:p>
            <a:pPr marL="266700" indent="-266700" algn="l">
              <a:buFontTx/>
              <a:buChar char="•"/>
              <a:tabLst>
                <a:tab pos="228600" algn="l"/>
                <a:tab pos="5486400" algn="l"/>
              </a:tabLst>
              <a:defRPr/>
            </a:pPr>
            <a:r>
              <a:rPr lang="it-IT" sz="1600">
                <a:solidFill>
                  <a:srgbClr val="336600"/>
                </a:solidFill>
              </a:rPr>
              <a:t>Activity</a:t>
            </a:r>
          </a:p>
          <a:p>
            <a:pPr marL="266700" indent="-266700" algn="l">
              <a:buFontTx/>
              <a:buChar char="•"/>
              <a:tabLst>
                <a:tab pos="228600" algn="l"/>
                <a:tab pos="5486400" algn="l"/>
              </a:tabLst>
              <a:defRPr/>
            </a:pPr>
            <a:r>
              <a:rPr lang="it-IT" sz="1600">
                <a:solidFill>
                  <a:srgbClr val="336600"/>
                </a:solidFill>
              </a:rPr>
              <a:t>Formulation type</a:t>
            </a:r>
          </a:p>
          <a:p>
            <a:pPr marL="266700" indent="-266700" algn="l">
              <a:buFontTx/>
              <a:buChar char="•"/>
              <a:tabLst>
                <a:tab pos="228600" algn="l"/>
                <a:tab pos="5486400" algn="l"/>
              </a:tabLst>
              <a:defRPr/>
            </a:pPr>
            <a:r>
              <a:rPr lang="it-IT" sz="1600">
                <a:solidFill>
                  <a:srgbClr val="336600"/>
                </a:solidFill>
              </a:rPr>
              <a:t>Active substance/s</a:t>
            </a:r>
          </a:p>
          <a:p>
            <a:pPr marL="266700" indent="-266700" algn="l">
              <a:buFontTx/>
              <a:buChar char="•"/>
              <a:tabLst>
                <a:tab pos="228600" algn="l"/>
                <a:tab pos="5486400" algn="l"/>
              </a:tabLst>
              <a:defRPr/>
            </a:pPr>
            <a:r>
              <a:rPr lang="it-IT" sz="1600">
                <a:solidFill>
                  <a:srgbClr val="336600"/>
                </a:solidFill>
              </a:rPr>
              <a:t>Content of active substance/s</a:t>
            </a:r>
          </a:p>
          <a:p>
            <a:pPr marL="266700" indent="-266700" algn="l">
              <a:buFontTx/>
              <a:buChar char="•"/>
              <a:tabLst>
                <a:tab pos="228600" algn="l"/>
                <a:tab pos="5486400" algn="l"/>
              </a:tabLst>
              <a:defRPr/>
            </a:pPr>
            <a:r>
              <a:rPr lang="it-IT" sz="1600">
                <a:solidFill>
                  <a:srgbClr val="336600"/>
                </a:solidFill>
              </a:rPr>
              <a:t>Parallel imports (IP)</a:t>
            </a:r>
          </a:p>
          <a:p>
            <a:pPr marL="266700" indent="-266700" algn="l">
              <a:buFontTx/>
              <a:buChar char="•"/>
              <a:tabLst>
                <a:tab pos="228600" algn="l"/>
                <a:tab pos="5486400" algn="l"/>
              </a:tabLst>
              <a:defRPr/>
            </a:pPr>
            <a:r>
              <a:rPr lang="it-IT" sz="1600">
                <a:solidFill>
                  <a:srgbClr val="336600"/>
                </a:solidFill>
              </a:rPr>
              <a:t>Amateurs products (PPO)</a:t>
            </a:r>
          </a:p>
          <a:p>
            <a:pPr marL="266700" indent="-266700" algn="l">
              <a:buFontTx/>
              <a:buChar char="•"/>
              <a:tabLst>
                <a:tab pos="228600" algn="l"/>
                <a:tab pos="5486400" algn="l"/>
              </a:tabLst>
              <a:defRPr/>
            </a:pPr>
            <a:r>
              <a:rPr lang="it-IT" sz="1600">
                <a:solidFill>
                  <a:srgbClr val="336600"/>
                </a:solidFill>
              </a:rPr>
              <a:t>Administrative status of the product</a:t>
            </a:r>
          </a:p>
          <a:p>
            <a:pPr marL="266700" indent="-266700" algn="l">
              <a:buFontTx/>
              <a:buChar char="•"/>
              <a:tabLst>
                <a:tab pos="228600" algn="l"/>
                <a:tab pos="5486400" algn="l"/>
              </a:tabLst>
              <a:defRPr/>
            </a:pPr>
            <a:r>
              <a:rPr lang="it-IT" sz="1600">
                <a:solidFill>
                  <a:srgbClr val="336600"/>
                </a:solidFill>
              </a:rPr>
              <a:t>Informazion about the eventual withdrawal </a:t>
            </a:r>
          </a:p>
          <a:p>
            <a:pPr marL="266700" indent="-266700" algn="l">
              <a:buFontTx/>
              <a:buChar char="•"/>
              <a:tabLst>
                <a:tab pos="228600" algn="l"/>
                <a:tab pos="5486400" algn="l"/>
              </a:tabLst>
              <a:defRPr/>
            </a:pPr>
            <a:r>
              <a:rPr lang="it-IT" sz="1600">
                <a:solidFill>
                  <a:srgbClr val="336600"/>
                </a:solidFill>
              </a:rPr>
              <a:t>Authorized label</a:t>
            </a:r>
          </a:p>
        </p:txBody>
      </p:sp>
      <p:sp>
        <p:nvSpPr>
          <p:cNvPr id="20" name="Text Box 15"/>
          <p:cNvSpPr txBox="1">
            <a:spLocks noChangeArrowheads="1"/>
          </p:cNvSpPr>
          <p:nvPr/>
        </p:nvSpPr>
        <p:spPr bwMode="auto">
          <a:xfrm>
            <a:off x="323850" y="1193949"/>
            <a:ext cx="5040313" cy="65087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1800" dirty="0">
                <a:solidFill>
                  <a:srgbClr val="FF6600"/>
                </a:solidFill>
                <a:effectLst>
                  <a:outerShdw blurRad="38100" dist="38100" dir="2700000" algn="tl">
                    <a:srgbClr val="C0C0C0"/>
                  </a:outerShdw>
                </a:effectLst>
              </a:rPr>
              <a:t>It may be an useful tool  for Control Authorities and for the interested parties</a:t>
            </a:r>
          </a:p>
        </p:txBody>
      </p:sp>
      <p:sp>
        <p:nvSpPr>
          <p:cNvPr id="21" name="Rectangle 16"/>
          <p:cNvSpPr>
            <a:spLocks noChangeArrowheads="1"/>
          </p:cNvSpPr>
          <p:nvPr/>
        </p:nvSpPr>
        <p:spPr bwMode="auto">
          <a:xfrm>
            <a:off x="396875" y="473298"/>
            <a:ext cx="22383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it-IT" sz="3200" dirty="0">
                <a:solidFill>
                  <a:srgbClr val="CC0000"/>
                </a:solidFill>
                <a:effectLst>
                  <a:outerShdw blurRad="38100" dist="38100" dir="2700000" algn="tl">
                    <a:srgbClr val="C0C0C0"/>
                  </a:outerShdw>
                </a:effectLst>
              </a:rPr>
              <a:t>Data Base</a:t>
            </a:r>
          </a:p>
        </p:txBody>
      </p:sp>
    </p:spTree>
    <p:extLst>
      <p:ext uri="{BB962C8B-B14F-4D97-AF65-F5344CB8AC3E}">
        <p14:creationId xmlns:p14="http://schemas.microsoft.com/office/powerpoint/2010/main" val="390931945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strips(downLef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dissolve">
                                      <p:cBhvr>
                                        <p:cTn id="12" dur="500"/>
                                        <p:tgtEl>
                                          <p:spTgt spid="19"/>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down)">
                                      <p:cBhvr>
                                        <p:cTn id="15" dur="500"/>
                                        <p:tgtEl>
                                          <p:spTgt spid="21"/>
                                        </p:tgtEl>
                                      </p:cBhvr>
                                    </p:animEffect>
                                  </p:childTnLst>
                                </p:cTn>
                              </p:par>
                              <p:par>
                                <p:cTn id="16" presetID="2" presetClass="entr" presetSubtype="4"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ppt_x"/>
                                          </p:val>
                                        </p:tav>
                                        <p:tav tm="100000">
                                          <p:val>
                                            <p:strVal val="#ppt_x"/>
                                          </p:val>
                                        </p:tav>
                                      </p:tavLst>
                                    </p:anim>
                                    <p:anim calcmode="lin" valueType="num">
                                      <p:cBhvr additive="base">
                                        <p:cTn id="1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0054499-12DD-4D18-9AE1-17F4B61241D0}" type="slidenum">
              <a:rPr lang="it-IT" smtClean="0"/>
              <a:pPr>
                <a:defRPr/>
              </a:pPr>
              <a:t>24</a:t>
            </a:fld>
            <a:endParaRPr lang="it-IT"/>
          </a:p>
        </p:txBody>
      </p:sp>
      <p:grpSp>
        <p:nvGrpSpPr>
          <p:cNvPr id="5" name="Group 2"/>
          <p:cNvGrpSpPr>
            <a:grpSpLocks/>
          </p:cNvGrpSpPr>
          <p:nvPr/>
        </p:nvGrpSpPr>
        <p:grpSpPr bwMode="auto">
          <a:xfrm>
            <a:off x="1588" y="-1588"/>
            <a:ext cx="5434012" cy="5303838"/>
            <a:chOff x="1" y="-1"/>
            <a:chExt cx="3423" cy="3341"/>
          </a:xfrm>
        </p:grpSpPr>
        <p:grpSp>
          <p:nvGrpSpPr>
            <p:cNvPr id="6" name="Group 3"/>
            <p:cNvGrpSpPr>
              <a:grpSpLocks/>
            </p:cNvGrpSpPr>
            <p:nvPr/>
          </p:nvGrpSpPr>
          <p:grpSpPr bwMode="auto">
            <a:xfrm rot="-5400000">
              <a:off x="1708" y="-1461"/>
              <a:ext cx="91" cy="3341"/>
              <a:chOff x="681" y="540"/>
              <a:chExt cx="91" cy="3341"/>
            </a:xfrm>
          </p:grpSpPr>
          <p:sp>
            <p:nvSpPr>
              <p:cNvPr id="13"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4"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5"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6"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7"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grpSp>
        <p:grpSp>
          <p:nvGrpSpPr>
            <p:cNvPr id="7" name="Group 9"/>
            <p:cNvGrpSpPr>
              <a:grpSpLocks/>
            </p:cNvGrpSpPr>
            <p:nvPr/>
          </p:nvGrpSpPr>
          <p:grpSpPr bwMode="auto">
            <a:xfrm>
              <a:off x="1" y="-1"/>
              <a:ext cx="91" cy="3341"/>
              <a:chOff x="1" y="-1"/>
              <a:chExt cx="91" cy="3341"/>
            </a:xfrm>
          </p:grpSpPr>
          <p:sp>
            <p:nvSpPr>
              <p:cNvPr id="8"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9"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0"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1"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2"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grpSp>
      </p:grpSp>
      <p:sp>
        <p:nvSpPr>
          <p:cNvPr id="18" name="AutoShape 15"/>
          <p:cNvSpPr>
            <a:spLocks noChangeArrowheads="1"/>
          </p:cNvSpPr>
          <p:nvPr/>
        </p:nvSpPr>
        <p:spPr bwMode="auto">
          <a:xfrm>
            <a:off x="900113" y="2997200"/>
            <a:ext cx="7488237" cy="1295400"/>
          </a:xfrm>
          <a:prstGeom prst="roundRect">
            <a:avLst>
              <a:gd name="adj" fmla="val 16667"/>
            </a:avLst>
          </a:prstGeom>
          <a:solidFill>
            <a:srgbClr val="FFFFCC"/>
          </a:solidFill>
          <a:ln w="1905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it-IT" altLang="it-IT" sz="2400" b="1" dirty="0" smtClean="0">
                <a:solidFill>
                  <a:srgbClr val="FF6600"/>
                </a:solidFill>
                <a:effectLst>
                  <a:outerShdw blurRad="38100" dist="38100" dir="2700000" algn="tl">
                    <a:srgbClr val="000000"/>
                  </a:outerShdw>
                </a:effectLst>
                <a:latin typeface="Tahoma" panose="020B0604030504040204" pitchFamily="34" charset="0"/>
                <a:cs typeface="Arial" panose="020B0604020202020204" pitchFamily="34" charset="0"/>
              </a:rPr>
              <a:t>OFFICIAL CONTROL</a:t>
            </a:r>
            <a:endParaRPr lang="it-IT" altLang="it-IT" sz="2400" b="1" dirty="0">
              <a:solidFill>
                <a:srgbClr val="FF6600"/>
              </a:solidFill>
              <a:effectLst>
                <a:outerShdw blurRad="38100" dist="38100" dir="2700000" algn="tl">
                  <a:srgbClr val="000000"/>
                </a:outerShdw>
              </a:effectLst>
              <a:latin typeface="Tahoma" panose="020B0604030504040204" pitchFamily="34" charset="0"/>
              <a:cs typeface="Arial" panose="020B0604020202020204" pitchFamily="34" charset="0"/>
            </a:endParaRPr>
          </a:p>
          <a:p>
            <a:pPr algn="ctr" eaLnBrk="1" hangingPunct="1">
              <a:defRPr/>
            </a:pPr>
            <a:r>
              <a:rPr lang="it-IT" altLang="it-IT" sz="2400" b="1" dirty="0" smtClean="0">
                <a:solidFill>
                  <a:srgbClr val="FF6600"/>
                </a:solidFill>
                <a:effectLst>
                  <a:outerShdw blurRad="38100" dist="38100" dir="2700000" algn="tl">
                    <a:srgbClr val="000000"/>
                  </a:outerShdw>
                </a:effectLst>
                <a:latin typeface="Tahoma" panose="020B0604030504040204" pitchFamily="34" charset="0"/>
                <a:cs typeface="Arial" panose="020B0604020202020204" pitchFamily="34" charset="0"/>
              </a:rPr>
              <a:t>ON FOOD PRODUCTS</a:t>
            </a:r>
            <a:endParaRPr lang="it-IT" altLang="it-IT" sz="2400" b="1" dirty="0">
              <a:solidFill>
                <a:srgbClr val="FF6600"/>
              </a:solidFill>
              <a:effectLst>
                <a:outerShdw blurRad="38100" dist="38100" dir="2700000" algn="tl">
                  <a:srgbClr val="000000"/>
                </a:outerShdw>
              </a:effectLst>
              <a:latin typeface="Tahoma" panose="020B0604030504040204" pitchFamily="34" charset="0"/>
              <a:cs typeface="Arial" panose="020B0604020202020204" pitchFamily="34" charset="0"/>
            </a:endParaRPr>
          </a:p>
        </p:txBody>
      </p:sp>
      <p:sp>
        <p:nvSpPr>
          <p:cNvPr id="19" name="AutoShape 17"/>
          <p:cNvSpPr>
            <a:spLocks noChangeArrowheads="1"/>
          </p:cNvSpPr>
          <p:nvPr/>
        </p:nvSpPr>
        <p:spPr bwMode="auto">
          <a:xfrm>
            <a:off x="5148263" y="476250"/>
            <a:ext cx="3455987" cy="2808288"/>
          </a:xfrm>
          <a:prstGeom prst="downArrowCallout">
            <a:avLst>
              <a:gd name="adj1" fmla="val 19212"/>
              <a:gd name="adj2" fmla="val 28037"/>
              <a:gd name="adj3" fmla="val 16676"/>
              <a:gd name="adj4" fmla="val 70606"/>
            </a:avLst>
          </a:prstGeom>
          <a:solidFill>
            <a:srgbClr val="DEECEE"/>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buSzPct val="140000"/>
              <a:defRPr/>
            </a:pPr>
            <a:r>
              <a:rPr lang="it-IT" altLang="it-IT" dirty="0" err="1">
                <a:solidFill>
                  <a:srgbClr val="336600"/>
                </a:solidFill>
                <a:effectLst>
                  <a:outerShdw blurRad="38100" dist="38100" dir="2700000" algn="tl">
                    <a:srgbClr val="000000"/>
                  </a:outerShdw>
                </a:effectLst>
                <a:cs typeface="Arial" panose="020B0604020202020204" pitchFamily="34" charset="0"/>
              </a:rPr>
              <a:t>Health</a:t>
            </a:r>
            <a:r>
              <a:rPr lang="it-IT" altLang="it-IT" dirty="0">
                <a:solidFill>
                  <a:srgbClr val="336600"/>
                </a:solidFill>
                <a:effectLst>
                  <a:outerShdw blurRad="38100" dist="38100" dir="2700000" algn="tl">
                    <a:srgbClr val="000000"/>
                  </a:outerShdw>
                </a:effectLst>
                <a:cs typeface="Arial" panose="020B0604020202020204" pitchFamily="34" charset="0"/>
              </a:rPr>
              <a:t> </a:t>
            </a:r>
            <a:r>
              <a:rPr lang="it-IT" altLang="it-IT" dirty="0" err="1">
                <a:solidFill>
                  <a:srgbClr val="336600"/>
                </a:solidFill>
                <a:effectLst>
                  <a:outerShdw blurRad="38100" dist="38100" dir="2700000" algn="tl">
                    <a:srgbClr val="000000"/>
                  </a:outerShdw>
                </a:effectLst>
                <a:cs typeface="Arial" panose="020B0604020202020204" pitchFamily="34" charset="0"/>
              </a:rPr>
              <a:t>priority</a:t>
            </a:r>
            <a:r>
              <a:rPr lang="it-IT" altLang="it-IT" dirty="0">
                <a:solidFill>
                  <a:srgbClr val="336600"/>
                </a:solidFill>
                <a:effectLst>
                  <a:outerShdw blurRad="38100" dist="38100" dir="2700000" algn="tl">
                    <a:srgbClr val="000000"/>
                  </a:outerShdw>
                </a:effectLst>
                <a:cs typeface="Arial" panose="020B0604020202020204" pitchFamily="34" charset="0"/>
              </a:rPr>
              <a:t> to </a:t>
            </a:r>
            <a:r>
              <a:rPr lang="it-IT" altLang="it-IT" dirty="0" err="1">
                <a:solidFill>
                  <a:srgbClr val="336600"/>
                </a:solidFill>
                <a:effectLst>
                  <a:outerShdw blurRad="38100" dist="38100" dir="2700000" algn="tl">
                    <a:srgbClr val="000000"/>
                  </a:outerShdw>
                </a:effectLst>
                <a:cs typeface="Arial" panose="020B0604020202020204" pitchFamily="34" charset="0"/>
              </a:rPr>
              <a:t>guarantee</a:t>
            </a:r>
            <a:endParaRPr lang="it-IT" altLang="it-IT" dirty="0">
              <a:solidFill>
                <a:srgbClr val="336600"/>
              </a:solidFill>
              <a:effectLst>
                <a:outerShdw blurRad="38100" dist="38100" dir="2700000" algn="tl">
                  <a:srgbClr val="000000"/>
                </a:outerShdw>
              </a:effectLst>
              <a:cs typeface="Arial" panose="020B0604020202020204" pitchFamily="34" charset="0"/>
            </a:endParaRPr>
          </a:p>
          <a:p>
            <a:pPr>
              <a:buSzPct val="140000"/>
              <a:defRPr/>
            </a:pPr>
            <a:r>
              <a:rPr lang="it-IT" altLang="it-IT" dirty="0" smtClean="0">
                <a:solidFill>
                  <a:srgbClr val="336600"/>
                </a:solidFill>
                <a:effectLst>
                  <a:outerShdw blurRad="38100" dist="38100" dir="2700000" algn="tl">
                    <a:srgbClr val="000000"/>
                  </a:outerShdw>
                </a:effectLst>
                <a:cs typeface="Arial" panose="020B0604020202020204" pitchFamily="34" charset="0"/>
              </a:rPr>
              <a:t>high </a:t>
            </a:r>
            <a:r>
              <a:rPr lang="it-IT" altLang="it-IT" dirty="0" err="1">
                <a:solidFill>
                  <a:srgbClr val="336600"/>
                </a:solidFill>
                <a:effectLst>
                  <a:outerShdw blurRad="38100" dist="38100" dir="2700000" algn="tl">
                    <a:srgbClr val="000000"/>
                  </a:outerShdw>
                </a:effectLst>
                <a:cs typeface="Arial" panose="020B0604020202020204" pitchFamily="34" charset="0"/>
              </a:rPr>
              <a:t>level</a:t>
            </a:r>
            <a:r>
              <a:rPr lang="it-IT" altLang="it-IT" dirty="0">
                <a:solidFill>
                  <a:srgbClr val="336600"/>
                </a:solidFill>
                <a:effectLst>
                  <a:outerShdw blurRad="38100" dist="38100" dir="2700000" algn="tl">
                    <a:srgbClr val="000000"/>
                  </a:outerShdw>
                </a:effectLst>
                <a:cs typeface="Arial" panose="020B0604020202020204" pitchFamily="34" charset="0"/>
              </a:rPr>
              <a:t> of consumer </a:t>
            </a:r>
            <a:r>
              <a:rPr lang="it-IT" altLang="it-IT" dirty="0" err="1">
                <a:solidFill>
                  <a:srgbClr val="336600"/>
                </a:solidFill>
                <a:effectLst>
                  <a:outerShdw blurRad="38100" dist="38100" dir="2700000" algn="tl">
                    <a:srgbClr val="000000"/>
                  </a:outerShdw>
                </a:effectLst>
                <a:cs typeface="Arial" panose="020B0604020202020204" pitchFamily="34" charset="0"/>
              </a:rPr>
              <a:t>protection</a:t>
            </a:r>
            <a:r>
              <a:rPr lang="it-IT" altLang="it-IT" dirty="0">
                <a:solidFill>
                  <a:srgbClr val="336600"/>
                </a:solidFill>
                <a:effectLst>
                  <a:outerShdw blurRad="38100" dist="38100" dir="2700000" algn="tl">
                    <a:srgbClr val="000000"/>
                  </a:outerShdw>
                </a:effectLst>
                <a:cs typeface="Arial" panose="020B0604020202020204" pitchFamily="34" charset="0"/>
              </a:rPr>
              <a:t> </a:t>
            </a:r>
          </a:p>
          <a:p>
            <a:pPr algn="ctr" eaLnBrk="1" hangingPunct="1">
              <a:lnSpc>
                <a:spcPct val="50000"/>
              </a:lnSpc>
              <a:spcBef>
                <a:spcPct val="50000"/>
              </a:spcBef>
              <a:spcAft>
                <a:spcPct val="50000"/>
              </a:spcAft>
              <a:defRPr/>
            </a:pPr>
            <a:endParaRPr lang="it-IT" altLang="it-IT" i="1" dirty="0">
              <a:solidFill>
                <a:srgbClr val="336600"/>
              </a:solidFill>
              <a:latin typeface="Tahoma" panose="020B0604030504040204" pitchFamily="34" charset="0"/>
              <a:cs typeface="Arial" panose="020B0604020202020204" pitchFamily="34" charset="0"/>
            </a:endParaRPr>
          </a:p>
        </p:txBody>
      </p:sp>
      <p:sp>
        <p:nvSpPr>
          <p:cNvPr id="20" name="AutoShape 18"/>
          <p:cNvSpPr>
            <a:spLocks noChangeArrowheads="1"/>
          </p:cNvSpPr>
          <p:nvPr/>
        </p:nvSpPr>
        <p:spPr bwMode="auto">
          <a:xfrm rot="10800000">
            <a:off x="1835695" y="3956050"/>
            <a:ext cx="5904655" cy="2692400"/>
          </a:xfrm>
          <a:prstGeom prst="downArrowCallout">
            <a:avLst>
              <a:gd name="adj1" fmla="val 27450"/>
              <a:gd name="adj2" fmla="val 33502"/>
              <a:gd name="adj3" fmla="val 16676"/>
              <a:gd name="adj4" fmla="val 70208"/>
            </a:avLst>
          </a:prstGeom>
          <a:solidFill>
            <a:srgbClr val="DEECEE"/>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eaLnBrk="1" hangingPunct="1">
              <a:defRPr/>
            </a:pPr>
            <a:r>
              <a:rPr lang="it-IT" altLang="it-IT" sz="2000" dirty="0" smtClean="0">
                <a:solidFill>
                  <a:srgbClr val="336600"/>
                </a:solidFill>
                <a:effectLst>
                  <a:outerShdw blurRad="38100" dist="38100" dir="2700000" algn="tl">
                    <a:srgbClr val="000000"/>
                  </a:outerShdw>
                </a:effectLst>
                <a:cs typeface="Arial" panose="020B0604020202020204" pitchFamily="34" charset="0"/>
              </a:rPr>
              <a:t>AIM:  to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verify</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and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guarantee</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conformity</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t>
            </a:r>
          </a:p>
          <a:p>
            <a:pPr algn="ctr" eaLnBrk="1" hangingPunct="1">
              <a:defRPr/>
            </a:pPr>
            <a:r>
              <a:rPr lang="it-IT" altLang="it-IT" sz="2000" dirty="0" smtClean="0">
                <a:solidFill>
                  <a:srgbClr val="336600"/>
                </a:solidFill>
                <a:effectLst>
                  <a:outerShdw blurRad="38100" dist="38100" dir="2700000" algn="tl">
                    <a:srgbClr val="000000"/>
                  </a:outerShdw>
                </a:effectLst>
                <a:cs typeface="Arial" panose="020B0604020202020204" pitchFamily="34" charset="0"/>
              </a:rPr>
              <a:t>of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food</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products</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to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disposals</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act</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to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prevent</a:t>
            </a:r>
            <a:endParaRPr lang="it-IT" altLang="it-IT" sz="2000" dirty="0">
              <a:solidFill>
                <a:srgbClr val="336600"/>
              </a:solidFill>
              <a:effectLst>
                <a:outerShdw blurRad="38100" dist="38100" dir="2700000" algn="tl">
                  <a:srgbClr val="000000"/>
                </a:outerShdw>
              </a:effectLst>
              <a:cs typeface="Arial" panose="020B0604020202020204" pitchFamily="34" charset="0"/>
            </a:endParaRPr>
          </a:p>
          <a:p>
            <a:pPr algn="ctr" eaLnBrk="1" hangingPunct="1">
              <a:defRPr/>
            </a:pPr>
            <a:r>
              <a:rPr lang="it-IT" altLang="it-IT" sz="2000" dirty="0" smtClean="0">
                <a:solidFill>
                  <a:srgbClr val="336600"/>
                </a:solidFill>
                <a:effectLst>
                  <a:outerShdw blurRad="38100" dist="38100" dir="2700000" algn="tl">
                    <a:srgbClr val="000000"/>
                  </a:outerShdw>
                </a:effectLst>
                <a:cs typeface="Arial" panose="020B0604020202020204" pitchFamily="34" charset="0"/>
              </a:rPr>
              <a:t>public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health</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risks</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to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protect</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consumers’ </a:t>
            </a:r>
          </a:p>
          <a:p>
            <a:pPr algn="ctr" eaLnBrk="1" hangingPunct="1">
              <a:defRPr/>
            </a:pP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interests</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and to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guarantee</a:t>
            </a:r>
            <a:r>
              <a:rPr lang="it-IT" altLang="it-IT" sz="2000" dirty="0" smtClean="0">
                <a:solidFill>
                  <a:srgbClr val="336600"/>
                </a:solidFill>
                <a:effectLst>
                  <a:outerShdw blurRad="38100" dist="38100" dir="2700000" algn="tl">
                    <a:srgbClr val="000000"/>
                  </a:outerShdw>
                </a:effectLst>
                <a:cs typeface="Arial" panose="020B0604020202020204" pitchFamily="34" charset="0"/>
              </a:rPr>
              <a:t>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transparency</a:t>
            </a:r>
            <a:endParaRPr lang="it-IT" altLang="it-IT" sz="2000" dirty="0">
              <a:solidFill>
                <a:srgbClr val="336600"/>
              </a:solidFill>
              <a:effectLst>
                <a:outerShdw blurRad="38100" dist="38100" dir="2700000" algn="tl">
                  <a:srgbClr val="000000"/>
                </a:outerShdw>
              </a:effectLst>
              <a:cs typeface="Arial" panose="020B0604020202020204" pitchFamily="34" charset="0"/>
            </a:endParaRPr>
          </a:p>
          <a:p>
            <a:pPr algn="ctr" eaLnBrk="1" hangingPunct="1">
              <a:defRPr/>
            </a:pPr>
            <a:r>
              <a:rPr lang="it-IT" altLang="it-IT" sz="2000" dirty="0" smtClean="0">
                <a:solidFill>
                  <a:srgbClr val="336600"/>
                </a:solidFill>
                <a:effectLst>
                  <a:outerShdw blurRad="38100" dist="38100" dir="2700000" algn="tl">
                    <a:srgbClr val="000000"/>
                  </a:outerShdw>
                </a:effectLst>
                <a:cs typeface="Arial" panose="020B0604020202020204" pitchFamily="34" charset="0"/>
              </a:rPr>
              <a:t>in commercial </a:t>
            </a:r>
            <a:r>
              <a:rPr lang="it-IT" altLang="it-IT" sz="2000" dirty="0" err="1" smtClean="0">
                <a:solidFill>
                  <a:srgbClr val="336600"/>
                </a:solidFill>
                <a:effectLst>
                  <a:outerShdw blurRad="38100" dist="38100" dir="2700000" algn="tl">
                    <a:srgbClr val="000000"/>
                  </a:outerShdw>
                </a:effectLst>
                <a:cs typeface="Arial" panose="020B0604020202020204" pitchFamily="34" charset="0"/>
              </a:rPr>
              <a:t>actions</a:t>
            </a:r>
            <a:endParaRPr lang="it-IT" altLang="it-IT" sz="2000" dirty="0">
              <a:solidFill>
                <a:srgbClr val="336600"/>
              </a:solidFill>
              <a:effectLst>
                <a:outerShdw blurRad="38100" dist="38100" dir="2700000" algn="tl">
                  <a:srgbClr val="000000"/>
                </a:outerShdw>
              </a:effectLst>
              <a:cs typeface="Arial" panose="020B0604020202020204" pitchFamily="34" charset="0"/>
            </a:endParaRPr>
          </a:p>
        </p:txBody>
      </p:sp>
      <p:sp>
        <p:nvSpPr>
          <p:cNvPr id="21" name="AutoShape 16"/>
          <p:cNvSpPr>
            <a:spLocks noChangeArrowheads="1"/>
          </p:cNvSpPr>
          <p:nvPr/>
        </p:nvSpPr>
        <p:spPr bwMode="auto">
          <a:xfrm>
            <a:off x="611188" y="476250"/>
            <a:ext cx="3529012" cy="2808288"/>
          </a:xfrm>
          <a:prstGeom prst="downArrowCallout">
            <a:avLst>
              <a:gd name="adj1" fmla="val 19618"/>
              <a:gd name="adj2" fmla="val 28629"/>
              <a:gd name="adj3" fmla="val 16676"/>
              <a:gd name="adj4" fmla="val 70606"/>
            </a:avLst>
          </a:prstGeom>
          <a:solidFill>
            <a:srgbClr val="DEECEE"/>
          </a:solidFill>
          <a:ln w="9525">
            <a:solidFill>
              <a:srgbClr val="DEECE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it-IT" altLang="it-IT" dirty="0" smtClean="0">
                <a:solidFill>
                  <a:srgbClr val="336600"/>
                </a:solidFill>
                <a:effectLst>
                  <a:outerShdw blurRad="38100" dist="38100" dir="2700000" algn="tl">
                    <a:srgbClr val="000000"/>
                  </a:outerShdw>
                </a:effectLst>
                <a:cs typeface="Arial" panose="020B0604020202020204" pitchFamily="34" charset="0"/>
              </a:rPr>
              <a:t>Control </a:t>
            </a:r>
            <a:r>
              <a:rPr lang="it-IT" altLang="it-IT" dirty="0" err="1" smtClean="0">
                <a:solidFill>
                  <a:srgbClr val="336600"/>
                </a:solidFill>
                <a:effectLst>
                  <a:outerShdw blurRad="38100" dist="38100" dir="2700000" algn="tl">
                    <a:srgbClr val="000000"/>
                  </a:outerShdw>
                </a:effectLst>
                <a:cs typeface="Arial" panose="020B0604020202020204" pitchFamily="34" charset="0"/>
              </a:rPr>
              <a:t>food</a:t>
            </a:r>
            <a:r>
              <a:rPr lang="it-IT" altLang="it-IT" dirty="0" smtClean="0">
                <a:solidFill>
                  <a:srgbClr val="336600"/>
                </a:solidFill>
                <a:effectLst>
                  <a:outerShdw blurRad="38100" dist="38100" dir="2700000" algn="tl">
                    <a:srgbClr val="000000"/>
                  </a:outerShdw>
                </a:effectLst>
                <a:cs typeface="Arial" panose="020B0604020202020204" pitchFamily="34" charset="0"/>
              </a:rPr>
              <a:t> </a:t>
            </a:r>
            <a:r>
              <a:rPr lang="it-IT" altLang="it-IT" dirty="0" err="1" smtClean="0">
                <a:solidFill>
                  <a:srgbClr val="336600"/>
                </a:solidFill>
                <a:effectLst>
                  <a:outerShdw blurRad="38100" dist="38100" dir="2700000" algn="tl">
                    <a:srgbClr val="000000"/>
                  </a:outerShdw>
                </a:effectLst>
                <a:cs typeface="Arial" panose="020B0604020202020204" pitchFamily="34" charset="0"/>
              </a:rPr>
              <a:t>operators</a:t>
            </a:r>
            <a:endParaRPr lang="it-IT" altLang="it-IT" dirty="0" smtClean="0">
              <a:solidFill>
                <a:srgbClr val="336600"/>
              </a:solidFill>
              <a:effectLst>
                <a:outerShdw blurRad="38100" dist="38100" dir="2700000" algn="tl">
                  <a:srgbClr val="000000"/>
                </a:outerShdw>
              </a:effectLst>
              <a:cs typeface="Arial" panose="020B0604020202020204" pitchFamily="34" charset="0"/>
            </a:endParaRPr>
          </a:p>
          <a:p>
            <a:pPr algn="ctr" eaLnBrk="1" hangingPunct="1">
              <a:defRPr/>
            </a:pPr>
            <a:r>
              <a:rPr lang="it-IT" altLang="it-IT" dirty="0" smtClean="0">
                <a:solidFill>
                  <a:srgbClr val="336600"/>
                </a:solidFill>
                <a:effectLst>
                  <a:outerShdw blurRad="38100" dist="38100" dir="2700000" algn="tl">
                    <a:srgbClr val="000000"/>
                  </a:outerShdw>
                </a:effectLst>
                <a:cs typeface="Arial" panose="020B0604020202020204" pitchFamily="34" charset="0"/>
              </a:rPr>
              <a:t>(first </a:t>
            </a:r>
            <a:r>
              <a:rPr lang="it-IT" altLang="it-IT" dirty="0" err="1" smtClean="0">
                <a:solidFill>
                  <a:srgbClr val="336600"/>
                </a:solidFill>
                <a:effectLst>
                  <a:outerShdw blurRad="38100" dist="38100" dir="2700000" algn="tl">
                    <a:srgbClr val="000000"/>
                  </a:outerShdw>
                </a:effectLst>
                <a:cs typeface="Arial" panose="020B0604020202020204" pitchFamily="34" charset="0"/>
              </a:rPr>
              <a:t>responsible</a:t>
            </a:r>
            <a:r>
              <a:rPr lang="it-IT" altLang="it-IT" dirty="0" smtClean="0">
                <a:solidFill>
                  <a:srgbClr val="336600"/>
                </a:solidFill>
                <a:effectLst>
                  <a:outerShdw blurRad="38100" dist="38100" dir="2700000" algn="tl">
                    <a:srgbClr val="000000"/>
                  </a:outerShdw>
                </a:effectLst>
                <a:cs typeface="Arial" panose="020B0604020202020204" pitchFamily="34" charset="0"/>
              </a:rPr>
              <a:t> </a:t>
            </a:r>
          </a:p>
          <a:p>
            <a:pPr algn="ctr" eaLnBrk="1" hangingPunct="1">
              <a:defRPr/>
            </a:pPr>
            <a:r>
              <a:rPr lang="it-IT" altLang="it-IT" dirty="0" smtClean="0">
                <a:solidFill>
                  <a:srgbClr val="336600"/>
                </a:solidFill>
                <a:effectLst>
                  <a:outerShdw blurRad="38100" dist="38100" dir="2700000" algn="tl">
                    <a:srgbClr val="000000"/>
                  </a:outerShdw>
                </a:effectLst>
                <a:cs typeface="Arial" panose="020B0604020202020204" pitchFamily="34" charset="0"/>
              </a:rPr>
              <a:t>of </a:t>
            </a:r>
            <a:r>
              <a:rPr lang="it-IT" altLang="it-IT" dirty="0" err="1" smtClean="0">
                <a:solidFill>
                  <a:srgbClr val="336600"/>
                </a:solidFill>
                <a:effectLst>
                  <a:outerShdw blurRad="38100" dist="38100" dir="2700000" algn="tl">
                    <a:srgbClr val="000000"/>
                  </a:outerShdw>
                </a:effectLst>
                <a:cs typeface="Arial" panose="020B0604020202020204" pitchFamily="34" charset="0"/>
              </a:rPr>
              <a:t>food</a:t>
            </a:r>
            <a:r>
              <a:rPr lang="it-IT" altLang="it-IT" dirty="0" smtClean="0">
                <a:solidFill>
                  <a:srgbClr val="336600"/>
                </a:solidFill>
                <a:effectLst>
                  <a:outerShdw blurRad="38100" dist="38100" dir="2700000" algn="tl">
                    <a:srgbClr val="000000"/>
                  </a:outerShdw>
                </a:effectLst>
                <a:cs typeface="Arial" panose="020B0604020202020204" pitchFamily="34" charset="0"/>
              </a:rPr>
              <a:t> </a:t>
            </a:r>
            <a:r>
              <a:rPr lang="it-IT" altLang="it-IT" dirty="0" err="1" smtClean="0">
                <a:solidFill>
                  <a:srgbClr val="336600"/>
                </a:solidFill>
                <a:effectLst>
                  <a:outerShdw blurRad="38100" dist="38100" dir="2700000" algn="tl">
                    <a:srgbClr val="000000"/>
                  </a:outerShdw>
                </a:effectLst>
                <a:cs typeface="Arial" panose="020B0604020202020204" pitchFamily="34" charset="0"/>
              </a:rPr>
              <a:t>safety</a:t>
            </a:r>
            <a:r>
              <a:rPr lang="it-IT" altLang="it-IT" dirty="0" smtClean="0">
                <a:solidFill>
                  <a:srgbClr val="336600"/>
                </a:solidFill>
                <a:effectLst>
                  <a:outerShdw blurRad="38100" dist="38100" dir="2700000" algn="tl">
                    <a:srgbClr val="000000"/>
                  </a:outerShdw>
                </a:effectLst>
                <a:cs typeface="Arial" panose="020B0604020202020204" pitchFamily="34" charset="0"/>
              </a:rPr>
              <a:t>):</a:t>
            </a:r>
          </a:p>
          <a:p>
            <a:pPr algn="ctr" eaLnBrk="1" hangingPunct="1">
              <a:defRPr/>
            </a:pPr>
            <a:r>
              <a:rPr lang="it-IT" altLang="it-IT" dirty="0" err="1" smtClean="0">
                <a:solidFill>
                  <a:srgbClr val="336600"/>
                </a:solidFill>
                <a:effectLst>
                  <a:outerShdw blurRad="38100" dist="38100" dir="2700000" algn="tl">
                    <a:srgbClr val="000000"/>
                  </a:outerShdw>
                </a:effectLst>
                <a:cs typeface="Arial" panose="020B0604020202020204" pitchFamily="34" charset="0"/>
              </a:rPr>
              <a:t>respect</a:t>
            </a:r>
            <a:r>
              <a:rPr lang="it-IT" altLang="it-IT" dirty="0" smtClean="0">
                <a:solidFill>
                  <a:srgbClr val="336600"/>
                </a:solidFill>
                <a:effectLst>
                  <a:outerShdw blurRad="38100" dist="38100" dir="2700000" algn="tl">
                    <a:srgbClr val="000000"/>
                  </a:outerShdw>
                </a:effectLst>
                <a:cs typeface="Arial" panose="020B0604020202020204" pitchFamily="34" charset="0"/>
              </a:rPr>
              <a:t> </a:t>
            </a:r>
            <a:r>
              <a:rPr lang="it-IT" altLang="it-IT" dirty="0" err="1" smtClean="0">
                <a:solidFill>
                  <a:srgbClr val="336600"/>
                </a:solidFill>
                <a:effectLst>
                  <a:outerShdw blurRad="38100" dist="38100" dir="2700000" algn="tl">
                    <a:srgbClr val="000000"/>
                  </a:outerShdw>
                </a:effectLst>
                <a:cs typeface="Arial" panose="020B0604020202020204" pitchFamily="34" charset="0"/>
              </a:rPr>
              <a:t>national</a:t>
            </a:r>
            <a:r>
              <a:rPr lang="it-IT" altLang="it-IT" dirty="0" smtClean="0">
                <a:solidFill>
                  <a:srgbClr val="336600"/>
                </a:solidFill>
                <a:effectLst>
                  <a:outerShdw blurRad="38100" dist="38100" dir="2700000" algn="tl">
                    <a:srgbClr val="000000"/>
                  </a:outerShdw>
                </a:effectLst>
                <a:cs typeface="Arial" panose="020B0604020202020204" pitchFamily="34" charset="0"/>
              </a:rPr>
              <a:t> </a:t>
            </a:r>
          </a:p>
          <a:p>
            <a:pPr algn="ctr" eaLnBrk="1" hangingPunct="1">
              <a:defRPr/>
            </a:pPr>
            <a:r>
              <a:rPr lang="it-IT" altLang="it-IT" dirty="0" smtClean="0">
                <a:solidFill>
                  <a:srgbClr val="336600"/>
                </a:solidFill>
                <a:effectLst>
                  <a:outerShdw blurRad="38100" dist="38100" dir="2700000" algn="tl">
                    <a:srgbClr val="000000"/>
                  </a:outerShdw>
                </a:effectLst>
                <a:cs typeface="Arial" panose="020B0604020202020204" pitchFamily="34" charset="0"/>
              </a:rPr>
              <a:t>and EU </a:t>
            </a:r>
            <a:r>
              <a:rPr lang="it-IT" altLang="it-IT" dirty="0" err="1" smtClean="0">
                <a:solidFill>
                  <a:srgbClr val="336600"/>
                </a:solidFill>
                <a:effectLst>
                  <a:outerShdw blurRad="38100" dist="38100" dir="2700000" algn="tl">
                    <a:srgbClr val="000000"/>
                  </a:outerShdw>
                </a:effectLst>
                <a:cs typeface="Arial" panose="020B0604020202020204" pitchFamily="34" charset="0"/>
              </a:rPr>
              <a:t>rules</a:t>
            </a:r>
            <a:r>
              <a:rPr lang="it-IT" altLang="it-IT" dirty="0" smtClean="0">
                <a:solidFill>
                  <a:srgbClr val="336600"/>
                </a:solidFill>
                <a:effectLst>
                  <a:outerShdw blurRad="38100" dist="38100" dir="2700000" algn="tl">
                    <a:srgbClr val="000000"/>
                  </a:outerShdw>
                </a:effectLst>
                <a:cs typeface="Arial" panose="020B0604020202020204" pitchFamily="34" charset="0"/>
              </a:rPr>
              <a:t> </a:t>
            </a:r>
            <a:endParaRPr lang="it-IT" altLang="it-IT" dirty="0">
              <a:solidFill>
                <a:srgbClr val="336600"/>
              </a:solidFill>
              <a:effectLst>
                <a:outerShdw blurRad="38100" dist="38100" dir="2700000" algn="tl">
                  <a:srgbClr val="000000"/>
                </a:outerShdw>
              </a:effectLst>
              <a:cs typeface="Arial" panose="020B0604020202020204" pitchFamily="34" charset="0"/>
            </a:endParaRPr>
          </a:p>
        </p:txBody>
      </p:sp>
    </p:spTree>
    <p:extLst>
      <p:ext uri="{BB962C8B-B14F-4D97-AF65-F5344CB8AC3E}">
        <p14:creationId xmlns:p14="http://schemas.microsoft.com/office/powerpoint/2010/main" val="235855264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from="(-#ppt_w/2)" to="(#ppt_x)" calcmode="lin" valueType="num">
                                      <p:cBhvr>
                                        <p:cTn id="7" dur="600" fill="hold">
                                          <p:stCondLst>
                                            <p:cond delay="0"/>
                                          </p:stCondLst>
                                        </p:cTn>
                                        <p:tgtEl>
                                          <p:spTgt spid="18"/>
                                        </p:tgtEl>
                                        <p:attrNameLst>
                                          <p:attrName>ppt_x</p:attrName>
                                        </p:attrNameLst>
                                      </p:cBhvr>
                                    </p:anim>
                                    <p:anim from="0" to="-1.0" calcmode="lin" valueType="num">
                                      <p:cBhvr>
                                        <p:cTn id="8" dur="200" decel="50000" autoRev="1" fill="hold">
                                          <p:stCondLst>
                                            <p:cond delay="600"/>
                                          </p:stCondLst>
                                        </p:cTn>
                                        <p:tgtEl>
                                          <p:spTgt spid="18"/>
                                        </p:tgtEl>
                                        <p:attrNameLst>
                                          <p:attrName>xshear</p:attrName>
                                        </p:attrNameLst>
                                      </p:cBhvr>
                                    </p:anim>
                                    <p:animScale>
                                      <p:cBhvr>
                                        <p:cTn id="9" dur="200" decel="100000" autoRev="1" fill="hold">
                                          <p:stCondLst>
                                            <p:cond delay="600"/>
                                          </p:stCondLst>
                                        </p:cTn>
                                        <p:tgtEl>
                                          <p:spTgt spid="18"/>
                                        </p:tgtEl>
                                      </p:cBhvr>
                                      <p:from x="100000" y="100000"/>
                                      <p:to x="80000" y="100000"/>
                                    </p:animScale>
                                    <p:anim by="(#ppt_h/3+#ppt_w*0.1)" calcmode="lin" valueType="num">
                                      <p:cBhvr additive="sum">
                                        <p:cTn id="10" dur="200" decel="100000" autoRev="1" fill="hold">
                                          <p:stCondLst>
                                            <p:cond delay="600"/>
                                          </p:stCondLst>
                                        </p:cTn>
                                        <p:tgtEl>
                                          <p:spTgt spid="18"/>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1000"/>
                                        <p:tgtEl>
                                          <p:spTgt spid="19"/>
                                        </p:tgtEl>
                                      </p:cBhvr>
                                    </p:animEffect>
                                    <p:anim calcmode="lin" valueType="num">
                                      <p:cBhvr>
                                        <p:cTn id="16" dur="1000" fill="hold"/>
                                        <p:tgtEl>
                                          <p:spTgt spid="19"/>
                                        </p:tgtEl>
                                        <p:attrNameLst>
                                          <p:attrName>ppt_x</p:attrName>
                                        </p:attrNameLst>
                                      </p:cBhvr>
                                      <p:tavLst>
                                        <p:tav tm="0">
                                          <p:val>
                                            <p:strVal val="#ppt_x"/>
                                          </p:val>
                                        </p:tav>
                                        <p:tav tm="100000">
                                          <p:val>
                                            <p:strVal val="#ppt_x"/>
                                          </p:val>
                                        </p:tav>
                                      </p:tavLst>
                                    </p:anim>
                                    <p:anim calcmode="lin" valueType="num">
                                      <p:cBhvr>
                                        <p:cTn id="1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fade">
                                      <p:cBhvr>
                                        <p:cTn id="29" dur="1000"/>
                                        <p:tgtEl>
                                          <p:spTgt spid="21"/>
                                        </p:tgtEl>
                                      </p:cBhvr>
                                    </p:animEffect>
                                    <p:anim calcmode="lin" valueType="num">
                                      <p:cBhvr>
                                        <p:cTn id="30" dur="1000" fill="hold"/>
                                        <p:tgtEl>
                                          <p:spTgt spid="21"/>
                                        </p:tgtEl>
                                        <p:attrNameLst>
                                          <p:attrName>ppt_x</p:attrName>
                                        </p:attrNameLst>
                                      </p:cBhvr>
                                      <p:tavLst>
                                        <p:tav tm="0">
                                          <p:val>
                                            <p:strVal val="#ppt_x"/>
                                          </p:val>
                                        </p:tav>
                                        <p:tav tm="100000">
                                          <p:val>
                                            <p:strVal val="#ppt_x"/>
                                          </p:val>
                                        </p:tav>
                                      </p:tavLst>
                                    </p:anim>
                                    <p:anim calcmode="lin" valueType="num">
                                      <p:cBhvr>
                                        <p:cTn id="3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0054499-12DD-4D18-9AE1-17F4B61241D0}" type="slidenum">
              <a:rPr lang="it-IT" smtClean="0"/>
              <a:pPr>
                <a:defRPr/>
              </a:pPr>
              <a:t>25</a:t>
            </a:fld>
            <a:endParaRPr lang="it-IT"/>
          </a:p>
        </p:txBody>
      </p:sp>
      <p:sp>
        <p:nvSpPr>
          <p:cNvPr id="5" name="Rectangle 2"/>
          <p:cNvSpPr>
            <a:spLocks noChangeArrowheads="1"/>
          </p:cNvSpPr>
          <p:nvPr/>
        </p:nvSpPr>
        <p:spPr bwMode="auto">
          <a:xfrm>
            <a:off x="719138" y="48084"/>
            <a:ext cx="8532812" cy="1130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342792" rIns="899829" anchor="ctr">
            <a:spAutoFit/>
          </a:bodyPr>
          <a:lstStyle/>
          <a:p>
            <a:pPr algn="ctr" eaLnBrk="1" hangingPunct="1">
              <a:defRPr/>
            </a:pPr>
            <a:r>
              <a:rPr lang="it-IT" altLang="it-IT" b="1" dirty="0" err="1"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Health</a:t>
            </a:r>
            <a:r>
              <a:rPr lang="it-IT" altLang="it-IT" b="1" dirty="0"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 </a:t>
            </a:r>
            <a:r>
              <a:rPr lang="it-IT" altLang="it-IT" b="1" dirty="0" err="1"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organisation</a:t>
            </a:r>
            <a:r>
              <a:rPr lang="it-IT" altLang="it-IT" b="1" dirty="0"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 of the </a:t>
            </a:r>
            <a:r>
              <a:rPr lang="it-IT" altLang="it-IT" b="1" dirty="0" err="1"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official</a:t>
            </a:r>
            <a:r>
              <a:rPr lang="it-IT" altLang="it-IT" b="1" dirty="0"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 control </a:t>
            </a:r>
            <a:r>
              <a:rPr lang="it-IT" altLang="it-IT" b="1" dirty="0" err="1"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system</a:t>
            </a:r>
            <a:r>
              <a:rPr lang="it-IT" altLang="it-IT" b="1" dirty="0"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 for </a:t>
            </a:r>
            <a:r>
              <a:rPr lang="it-IT" altLang="it-IT" b="1" dirty="0" err="1"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food</a:t>
            </a:r>
            <a:r>
              <a:rPr lang="it-IT" altLang="it-IT" b="1" dirty="0"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 </a:t>
            </a:r>
            <a:r>
              <a:rPr lang="it-IT" altLang="it-IT" b="1" dirty="0" err="1"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products</a:t>
            </a:r>
            <a:r>
              <a:rPr lang="it-IT" altLang="it-IT" b="1" dirty="0"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 in </a:t>
            </a:r>
            <a:r>
              <a:rPr lang="it-IT" altLang="it-IT" b="1" dirty="0" err="1"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Italy</a:t>
            </a:r>
            <a:r>
              <a:rPr lang="it-IT" altLang="it-IT" b="1" dirty="0" smtClean="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rPr>
              <a:t>. PPP area</a:t>
            </a:r>
            <a:endParaRPr lang="it-IT" altLang="it-IT" b="1" dirty="0">
              <a:solidFill>
                <a:srgbClr val="FF6600"/>
              </a:solidFill>
              <a:effectLst>
                <a:outerShdw blurRad="38100" dist="38100" dir="2700000" algn="tl">
                  <a:srgbClr val="C0C0C0"/>
                </a:outerShdw>
              </a:effectLst>
              <a:latin typeface="Tahoma" panose="020B0604030504040204" pitchFamily="34" charset="0"/>
              <a:ea typeface="Times New Roman" panose="02020603050405020304" pitchFamily="18" charset="0"/>
              <a:cs typeface="Verdana" panose="020B0604030504040204" pitchFamily="34" charset="0"/>
            </a:endParaRPr>
          </a:p>
        </p:txBody>
      </p:sp>
      <p:grpSp>
        <p:nvGrpSpPr>
          <p:cNvPr id="6" name="Group 3"/>
          <p:cNvGrpSpPr>
            <a:grpSpLocks noChangeAspect="1"/>
          </p:cNvGrpSpPr>
          <p:nvPr/>
        </p:nvGrpSpPr>
        <p:grpSpPr bwMode="auto">
          <a:xfrm>
            <a:off x="323528" y="1297260"/>
            <a:ext cx="8743950" cy="5372100"/>
            <a:chOff x="1167" y="1912"/>
            <a:chExt cx="13770" cy="8459"/>
          </a:xfrm>
        </p:grpSpPr>
        <p:sp>
          <p:nvSpPr>
            <p:cNvPr id="7" name="AutoShape 4"/>
            <p:cNvSpPr>
              <a:spLocks noChangeAspect="1" noChangeArrowheads="1" noTextEdit="1"/>
            </p:cNvSpPr>
            <p:nvPr/>
          </p:nvSpPr>
          <p:spPr bwMode="auto">
            <a:xfrm>
              <a:off x="1167" y="1912"/>
              <a:ext cx="13770" cy="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CC0000"/>
                  </a:solidFill>
                  <a:miter lim="800000"/>
                  <a:headEnd/>
                  <a:tailEnd/>
                </a14:hiddenLine>
              </a:ext>
            </a:extLst>
          </p:spPr>
          <p:txBody>
            <a:bodyPr/>
            <a:lstStyle/>
            <a:p>
              <a:endParaRPr lang="it-IT"/>
            </a:p>
          </p:txBody>
        </p:sp>
        <p:sp>
          <p:nvSpPr>
            <p:cNvPr id="8" name="Text Box 5"/>
            <p:cNvSpPr txBox="1">
              <a:spLocks noChangeArrowheads="1"/>
            </p:cNvSpPr>
            <p:nvPr/>
          </p:nvSpPr>
          <p:spPr bwMode="auto">
            <a:xfrm>
              <a:off x="1527" y="3712"/>
              <a:ext cx="5040" cy="1309"/>
            </a:xfrm>
            <a:prstGeom prst="rect">
              <a:avLst/>
            </a:prstGeom>
            <a:solidFill>
              <a:srgbClr val="FFFF99"/>
            </a:solidFill>
            <a:ln w="9525">
              <a:solidFill>
                <a:srgbClr val="CC0000"/>
              </a:solidFill>
              <a:miter lim="800000"/>
              <a:headEnd/>
              <a:tailEnd/>
            </a:ln>
            <a:effectLst>
              <a:outerShdw dist="107763" dir="2700000" algn="ctr" rotWithShape="0">
                <a:srgbClr val="808080">
                  <a:alpha val="50000"/>
                </a:srgbClr>
              </a:outerShdw>
            </a:effec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r>
                <a:rPr lang="en-US" altLang="it-IT" sz="1000" b="1" dirty="0" smtClean="0">
                  <a:solidFill>
                    <a:srgbClr val="4D4D4D"/>
                  </a:solidFill>
                  <a:latin typeface="Tahoma" pitchFamily="34" charset="0"/>
                  <a:cs typeface="Times New Roman" pitchFamily="18" charset="0"/>
                </a:rPr>
                <a:t>COMANDO CARABINIERI PER </a:t>
              </a:r>
              <a:r>
                <a:rPr lang="en-US" altLang="it-IT" sz="1000" b="1" dirty="0">
                  <a:solidFill>
                    <a:srgbClr val="4D4D4D"/>
                  </a:solidFill>
                  <a:latin typeface="Tahoma" pitchFamily="34" charset="0"/>
                  <a:cs typeface="Times New Roman" pitchFamily="18" charset="0"/>
                </a:rPr>
                <a:t>LA TUTELA DELLA </a:t>
              </a:r>
              <a:r>
                <a:rPr lang="en-US" altLang="it-IT" sz="1000" b="1" dirty="0" smtClean="0">
                  <a:solidFill>
                    <a:srgbClr val="4D4D4D"/>
                  </a:solidFill>
                  <a:latin typeface="Tahoma" pitchFamily="34" charset="0"/>
                  <a:cs typeface="Times New Roman" pitchFamily="18" charset="0"/>
                </a:rPr>
                <a:t>SALUTE</a:t>
              </a:r>
            </a:p>
            <a:p>
              <a:pPr algn="ctr" eaLnBrk="1" hangingPunct="1"/>
              <a:r>
                <a:rPr lang="en-US" altLang="it-IT" sz="1400" dirty="0" smtClean="0">
                  <a:solidFill>
                    <a:srgbClr val="FF0000"/>
                  </a:solidFill>
                  <a:latin typeface="Tahoma" pitchFamily="34" charset="0"/>
                  <a:cs typeface="Times New Roman" pitchFamily="18" charset="0"/>
                </a:rPr>
                <a:t>CARIBINIERI CORP FOR HEALTH PROTECTION</a:t>
              </a:r>
              <a:endParaRPr lang="en-US" altLang="it-IT" sz="1400" dirty="0">
                <a:solidFill>
                  <a:srgbClr val="FF0000"/>
                </a:solidFill>
                <a:latin typeface="Tahoma" pitchFamily="34" charset="0"/>
              </a:endParaRPr>
            </a:p>
          </p:txBody>
        </p:sp>
        <p:sp>
          <p:nvSpPr>
            <p:cNvPr id="9" name="Text Box 6"/>
            <p:cNvSpPr txBox="1">
              <a:spLocks noChangeArrowheads="1"/>
            </p:cNvSpPr>
            <p:nvPr/>
          </p:nvSpPr>
          <p:spPr bwMode="auto">
            <a:xfrm>
              <a:off x="9447" y="3894"/>
              <a:ext cx="5490" cy="718"/>
            </a:xfrm>
            <a:prstGeom prst="rect">
              <a:avLst/>
            </a:prstGeom>
            <a:solidFill>
              <a:srgbClr val="FFFF99"/>
            </a:solidFill>
            <a:ln w="9525">
              <a:solidFill>
                <a:srgbClr val="CC0000"/>
              </a:solidFill>
              <a:miter lim="800000"/>
              <a:headEnd/>
              <a:tailEnd/>
            </a:ln>
            <a:effectLst>
              <a:outerShdw dist="107763" dir="2700000" algn="ctr" rotWithShape="0">
                <a:srgbClr val="808080">
                  <a:alpha val="50000"/>
                </a:srgbClr>
              </a:outerShdw>
            </a:effectLst>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r>
                <a:rPr lang="en-US" altLang="it-IT" sz="1000" b="1" dirty="0">
                  <a:solidFill>
                    <a:srgbClr val="4D4D4D"/>
                  </a:solidFill>
                  <a:latin typeface="Tahoma" pitchFamily="34" charset="0"/>
                  <a:ea typeface="Times New Roman" pitchFamily="18" charset="0"/>
                  <a:cs typeface="Verdana" pitchFamily="34" charset="0"/>
                </a:rPr>
                <a:t>ISTITUTO SUPERIORE DI </a:t>
              </a:r>
              <a:r>
                <a:rPr lang="en-US" altLang="it-IT" sz="1000" b="1" dirty="0" smtClean="0">
                  <a:solidFill>
                    <a:srgbClr val="4D4D4D"/>
                  </a:solidFill>
                  <a:latin typeface="Tahoma" pitchFamily="34" charset="0"/>
                  <a:ea typeface="Times New Roman" pitchFamily="18" charset="0"/>
                  <a:cs typeface="Verdana" pitchFamily="34" charset="0"/>
                </a:rPr>
                <a:t>SANITA’ (ISS)</a:t>
              </a:r>
            </a:p>
            <a:p>
              <a:r>
                <a:rPr lang="en-US" altLang="it-IT" sz="1400" dirty="0">
                  <a:solidFill>
                    <a:srgbClr val="FF0000"/>
                  </a:solidFill>
                  <a:latin typeface="Tahoma" pitchFamily="34" charset="0"/>
                  <a:cs typeface="Times New Roman" pitchFamily="18" charset="0"/>
                </a:rPr>
                <a:t>NATIONAL INSTITUTE </a:t>
              </a:r>
              <a:r>
                <a:rPr lang="en-US" altLang="it-IT" sz="1400" dirty="0" smtClean="0">
                  <a:solidFill>
                    <a:srgbClr val="FF0000"/>
                  </a:solidFill>
                  <a:latin typeface="Tahoma" pitchFamily="34" charset="0"/>
                  <a:cs typeface="Times New Roman" pitchFamily="18" charset="0"/>
                </a:rPr>
                <a:t>OF HEALTH</a:t>
              </a:r>
              <a:endParaRPr lang="en-US" altLang="it-IT" sz="1400" dirty="0">
                <a:solidFill>
                  <a:srgbClr val="FF0000"/>
                </a:solidFill>
                <a:latin typeface="Tahoma" pitchFamily="34" charset="0"/>
                <a:cs typeface="Times New Roman" pitchFamily="18" charset="0"/>
              </a:endParaRPr>
            </a:p>
          </p:txBody>
        </p:sp>
        <p:sp>
          <p:nvSpPr>
            <p:cNvPr id="10" name="Text Box 7"/>
            <p:cNvSpPr txBox="1">
              <a:spLocks noChangeArrowheads="1"/>
            </p:cNvSpPr>
            <p:nvPr/>
          </p:nvSpPr>
          <p:spPr bwMode="auto">
            <a:xfrm>
              <a:off x="6105" y="8877"/>
              <a:ext cx="4326" cy="1409"/>
            </a:xfrm>
            <a:prstGeom prst="rect">
              <a:avLst/>
            </a:prstGeom>
            <a:solidFill>
              <a:srgbClr val="FFFF99"/>
            </a:solidFill>
            <a:ln w="9525">
              <a:solidFill>
                <a:srgbClr val="CC0000"/>
              </a:solidFill>
              <a:miter lim="800000"/>
              <a:headEnd/>
              <a:tailEnd/>
            </a:ln>
            <a:effectLst>
              <a:outerShdw dist="107763" dir="2700000" algn="ctr" rotWithShape="0">
                <a:srgbClr val="808080">
                  <a:alpha val="50000"/>
                </a:srgbClr>
              </a:outerShdw>
            </a:effectLst>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r>
                <a:rPr lang="en-US" altLang="it-IT" sz="1000" b="1" dirty="0" smtClean="0">
                  <a:solidFill>
                    <a:srgbClr val="4D4D4D"/>
                  </a:solidFill>
                  <a:latin typeface="Tahoma" pitchFamily="34" charset="0"/>
                  <a:ea typeface="Times New Roman" pitchFamily="18" charset="0"/>
                  <a:cs typeface="Verdana" pitchFamily="34" charset="0"/>
                </a:rPr>
                <a:t>ASL </a:t>
              </a:r>
              <a:r>
                <a:rPr lang="en-US" altLang="it-IT" sz="1000" b="1" dirty="0" err="1" smtClean="0">
                  <a:solidFill>
                    <a:srgbClr val="4D4D4D"/>
                  </a:solidFill>
                  <a:latin typeface="Tahoma" pitchFamily="34" charset="0"/>
                  <a:ea typeface="Times New Roman" pitchFamily="18" charset="0"/>
                  <a:cs typeface="Verdana" pitchFamily="34" charset="0"/>
                </a:rPr>
                <a:t>Dipartimenti</a:t>
              </a:r>
              <a:r>
                <a:rPr lang="en-US" altLang="it-IT" sz="1000" b="1" dirty="0" smtClean="0">
                  <a:solidFill>
                    <a:srgbClr val="4D4D4D"/>
                  </a:solidFill>
                  <a:latin typeface="Tahoma" pitchFamily="34" charset="0"/>
                  <a:ea typeface="Times New Roman" pitchFamily="18" charset="0"/>
                  <a:cs typeface="Verdana" pitchFamily="34" charset="0"/>
                </a:rPr>
                <a:t> </a:t>
              </a:r>
              <a:r>
                <a:rPr lang="en-US" altLang="it-IT" sz="1000" b="1" dirty="0">
                  <a:solidFill>
                    <a:srgbClr val="4D4D4D"/>
                  </a:solidFill>
                  <a:latin typeface="Tahoma" pitchFamily="34" charset="0"/>
                  <a:ea typeface="Times New Roman" pitchFamily="18" charset="0"/>
                  <a:cs typeface="Verdana" pitchFamily="34" charset="0"/>
                </a:rPr>
                <a:t>di </a:t>
              </a:r>
              <a:r>
                <a:rPr lang="en-US" altLang="it-IT" sz="1000" b="1" dirty="0" err="1" smtClean="0">
                  <a:solidFill>
                    <a:srgbClr val="4D4D4D"/>
                  </a:solidFill>
                  <a:latin typeface="Tahoma" pitchFamily="34" charset="0"/>
                  <a:ea typeface="Times New Roman" pitchFamily="18" charset="0"/>
                  <a:cs typeface="Verdana" pitchFamily="34" charset="0"/>
                </a:rPr>
                <a:t>prevenzione</a:t>
              </a:r>
              <a:endParaRPr lang="en-US" altLang="it-IT" sz="1000" b="1" dirty="0" smtClean="0">
                <a:solidFill>
                  <a:srgbClr val="4D4D4D"/>
                </a:solidFill>
                <a:latin typeface="Tahoma" pitchFamily="34" charset="0"/>
                <a:ea typeface="Times New Roman" pitchFamily="18" charset="0"/>
                <a:cs typeface="Verdana" pitchFamily="34" charset="0"/>
              </a:endParaRPr>
            </a:p>
            <a:p>
              <a:pPr algn="ctr" eaLnBrk="1" hangingPunct="1"/>
              <a:endParaRPr lang="en-US" altLang="it-IT" sz="1000" b="1" dirty="0" smtClean="0">
                <a:solidFill>
                  <a:srgbClr val="4D4D4D"/>
                </a:solidFill>
                <a:latin typeface="Tahoma" pitchFamily="34" charset="0"/>
                <a:ea typeface="Times New Roman" pitchFamily="18" charset="0"/>
                <a:cs typeface="Verdana" pitchFamily="34" charset="0"/>
              </a:endParaRPr>
            </a:p>
            <a:p>
              <a:r>
                <a:rPr lang="en-US" altLang="it-IT" sz="1400" dirty="0">
                  <a:solidFill>
                    <a:srgbClr val="FF0000"/>
                  </a:solidFill>
                  <a:latin typeface="Tahoma" pitchFamily="34" charset="0"/>
                  <a:cs typeface="Times New Roman" pitchFamily="18" charset="0"/>
                </a:rPr>
                <a:t>LOCAL HEALTH UNIT (Prevention department</a:t>
              </a:r>
            </a:p>
          </p:txBody>
        </p:sp>
        <p:sp>
          <p:nvSpPr>
            <p:cNvPr id="11" name="Text Box 8"/>
            <p:cNvSpPr txBox="1">
              <a:spLocks noChangeArrowheads="1"/>
            </p:cNvSpPr>
            <p:nvPr/>
          </p:nvSpPr>
          <p:spPr bwMode="auto">
            <a:xfrm>
              <a:off x="10797" y="7312"/>
              <a:ext cx="3780" cy="1260"/>
            </a:xfrm>
            <a:prstGeom prst="rect">
              <a:avLst/>
            </a:prstGeom>
            <a:solidFill>
              <a:srgbClr val="FFFF99"/>
            </a:solidFill>
            <a:ln w="9525">
              <a:solidFill>
                <a:srgbClr val="CC0000"/>
              </a:solidFill>
              <a:miter lim="800000"/>
              <a:headEnd/>
              <a:tailEnd/>
            </a:ln>
            <a:effectLst>
              <a:outerShdw dist="107763" dir="2700000" algn="ctr" rotWithShape="0">
                <a:srgbClr val="808080">
                  <a:alpha val="50000"/>
                </a:srgbClr>
              </a:outerShdw>
            </a:effectLst>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r>
                <a:rPr lang="en-US" altLang="it-IT" sz="1000" b="1" dirty="0">
                  <a:solidFill>
                    <a:srgbClr val="4D4D4D"/>
                  </a:solidFill>
                  <a:latin typeface="Tahoma" pitchFamily="34" charset="0"/>
                  <a:ea typeface="Times New Roman" pitchFamily="18" charset="0"/>
                  <a:cs typeface="Verdana" pitchFamily="34" charset="0"/>
                </a:rPr>
                <a:t>LABORATORI PER IL CONTROLLO </a:t>
              </a:r>
              <a:r>
                <a:rPr lang="en-US" altLang="it-IT" sz="1000" b="1" dirty="0" smtClean="0">
                  <a:solidFill>
                    <a:srgbClr val="4D4D4D"/>
                  </a:solidFill>
                  <a:latin typeface="Tahoma" pitchFamily="34" charset="0"/>
                  <a:ea typeface="Times New Roman" pitchFamily="18" charset="0"/>
                  <a:cs typeface="Verdana" pitchFamily="34" charset="0"/>
                </a:rPr>
                <a:t>UFFICIALE (</a:t>
              </a:r>
              <a:r>
                <a:rPr lang="en-US" altLang="it-IT" sz="1000" b="1" dirty="0">
                  <a:solidFill>
                    <a:srgbClr val="4D4D4D"/>
                  </a:solidFill>
                  <a:latin typeface="Tahoma" pitchFamily="34" charset="0"/>
                  <a:ea typeface="Times New Roman" pitchFamily="18" charset="0"/>
                  <a:cs typeface="Verdana" pitchFamily="34" charset="0"/>
                </a:rPr>
                <a:t>ARPA/PMP- IZS</a:t>
              </a:r>
              <a:r>
                <a:rPr lang="en-US" altLang="it-IT" sz="1000" b="1" dirty="0" smtClean="0">
                  <a:solidFill>
                    <a:srgbClr val="4D4D4D"/>
                  </a:solidFill>
                  <a:latin typeface="Tahoma" pitchFamily="34" charset="0"/>
                  <a:ea typeface="Times New Roman" pitchFamily="18" charset="0"/>
                  <a:cs typeface="Verdana" pitchFamily="34" charset="0"/>
                </a:rPr>
                <a:t>)</a:t>
              </a:r>
            </a:p>
            <a:p>
              <a:pPr algn="ctr"/>
              <a:r>
                <a:rPr lang="en-US" altLang="it-IT" sz="1400" dirty="0" smtClean="0">
                  <a:solidFill>
                    <a:srgbClr val="FF0000"/>
                  </a:solidFill>
                  <a:latin typeface="Tahoma" pitchFamily="34" charset="0"/>
                  <a:ea typeface="Times New Roman" pitchFamily="18" charset="0"/>
                  <a:cs typeface="Verdana" pitchFamily="34" charset="0"/>
                </a:rPr>
                <a:t>LABORATORIES FOR THE OFFICIAL CONTROL</a:t>
              </a:r>
              <a:endParaRPr lang="en-US" altLang="it-IT" sz="1400" dirty="0">
                <a:solidFill>
                  <a:srgbClr val="FF0000"/>
                </a:solidFill>
                <a:latin typeface="Tahoma" pitchFamily="34" charset="0"/>
                <a:ea typeface="Times New Roman" pitchFamily="18" charset="0"/>
                <a:cs typeface="Verdana" pitchFamily="34" charset="0"/>
              </a:endParaRPr>
            </a:p>
          </p:txBody>
        </p:sp>
        <p:sp>
          <p:nvSpPr>
            <p:cNvPr id="12" name="Text Box 9"/>
            <p:cNvSpPr txBox="1">
              <a:spLocks noChangeArrowheads="1"/>
            </p:cNvSpPr>
            <p:nvPr/>
          </p:nvSpPr>
          <p:spPr bwMode="auto">
            <a:xfrm>
              <a:off x="1527" y="6969"/>
              <a:ext cx="4320" cy="1485"/>
            </a:xfrm>
            <a:prstGeom prst="rect">
              <a:avLst/>
            </a:prstGeom>
            <a:solidFill>
              <a:srgbClr val="FFFF99"/>
            </a:solidFill>
            <a:ln w="9525">
              <a:solidFill>
                <a:srgbClr val="CC0000"/>
              </a:solidFill>
              <a:miter lim="800000"/>
              <a:headEnd/>
              <a:tailEnd/>
            </a:ln>
            <a:effectLst>
              <a:outerShdw dist="107763" dir="2700000" algn="ctr" rotWithShape="0">
                <a:srgbClr val="808080">
                  <a:alpha val="50000"/>
                </a:srgbClr>
              </a:outerShdw>
            </a:effectLst>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r>
                <a:rPr lang="en-US" altLang="it-IT" sz="1000" b="1" dirty="0">
                  <a:solidFill>
                    <a:srgbClr val="4D4D4D"/>
                  </a:solidFill>
                  <a:latin typeface="Tahoma" pitchFamily="34" charset="0"/>
                  <a:cs typeface="Times New Roman" pitchFamily="18" charset="0"/>
                </a:rPr>
                <a:t>ASSESSORATI ALLA SANITA’ DELLE REGIONI E PROVINCE </a:t>
              </a:r>
              <a:r>
                <a:rPr lang="en-US" altLang="it-IT" sz="1000" b="1" dirty="0" smtClean="0">
                  <a:solidFill>
                    <a:srgbClr val="4D4D4D"/>
                  </a:solidFill>
                  <a:latin typeface="Tahoma" pitchFamily="34" charset="0"/>
                  <a:cs typeface="Times New Roman" pitchFamily="18" charset="0"/>
                </a:rPr>
                <a:t>AUTONOME</a:t>
              </a:r>
            </a:p>
            <a:p>
              <a:pPr algn="ctr" eaLnBrk="1" hangingPunct="1"/>
              <a:endParaRPr lang="en-US" altLang="it-IT" sz="1000" b="1" dirty="0" smtClean="0">
                <a:solidFill>
                  <a:srgbClr val="4D4D4D"/>
                </a:solidFill>
                <a:latin typeface="Tahoma" pitchFamily="34" charset="0"/>
                <a:cs typeface="Times New Roman" pitchFamily="18" charset="0"/>
              </a:endParaRPr>
            </a:p>
            <a:p>
              <a:pPr algn="ctr" eaLnBrk="1" hangingPunct="1"/>
              <a:r>
                <a:rPr lang="en-US" altLang="it-IT" sz="1400" dirty="0">
                  <a:solidFill>
                    <a:srgbClr val="FF0000"/>
                  </a:solidFill>
                  <a:latin typeface="Tahoma" pitchFamily="34" charset="0"/>
                  <a:cs typeface="Times New Roman" pitchFamily="18" charset="0"/>
                </a:rPr>
                <a:t>REGIONAL DEPARTMENT OF HEALTH</a:t>
              </a:r>
            </a:p>
          </p:txBody>
        </p:sp>
        <p:sp>
          <p:nvSpPr>
            <p:cNvPr id="13" name="AutoShape 10"/>
            <p:cNvSpPr>
              <a:spLocks noChangeArrowheads="1"/>
            </p:cNvSpPr>
            <p:nvPr/>
          </p:nvSpPr>
          <p:spPr bwMode="auto">
            <a:xfrm>
              <a:off x="7197" y="7132"/>
              <a:ext cx="2070" cy="126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2494 w 21600"/>
                <a:gd name="T13" fmla="*/ 14006 h 21600"/>
                <a:gd name="T14" fmla="*/ 19106 w 21600"/>
                <a:gd name="T15" fmla="*/ 18943 h 21600"/>
              </a:gdLst>
              <a:ahLst/>
              <a:cxnLst>
                <a:cxn ang="T8">
                  <a:pos x="T0" y="T1"/>
                </a:cxn>
                <a:cxn ang="T9">
                  <a:pos x="T2" y="T3"/>
                </a:cxn>
                <a:cxn ang="T10">
                  <a:pos x="T4" y="T5"/>
                </a:cxn>
                <a:cxn ang="T11">
                  <a:pos x="T6" y="T7"/>
                </a:cxn>
              </a:cxnLst>
              <a:rect l="T12" t="T13" r="T14" b="T15"/>
              <a:pathLst>
                <a:path w="21600" h="21600">
                  <a:moveTo>
                    <a:pt x="10800" y="0"/>
                  </a:moveTo>
                  <a:lnTo>
                    <a:pt x="7445" y="7890"/>
                  </a:lnTo>
                  <a:lnTo>
                    <a:pt x="9182" y="7890"/>
                  </a:lnTo>
                  <a:lnTo>
                    <a:pt x="9182" y="14011"/>
                  </a:lnTo>
                  <a:lnTo>
                    <a:pt x="5171" y="14011"/>
                  </a:lnTo>
                  <a:lnTo>
                    <a:pt x="5171" y="11361"/>
                  </a:lnTo>
                  <a:lnTo>
                    <a:pt x="0" y="16480"/>
                  </a:lnTo>
                  <a:lnTo>
                    <a:pt x="5171" y="21600"/>
                  </a:lnTo>
                  <a:lnTo>
                    <a:pt x="5171" y="18949"/>
                  </a:lnTo>
                  <a:lnTo>
                    <a:pt x="16429" y="18949"/>
                  </a:lnTo>
                  <a:lnTo>
                    <a:pt x="16429" y="21600"/>
                  </a:lnTo>
                  <a:lnTo>
                    <a:pt x="21600" y="16480"/>
                  </a:lnTo>
                  <a:lnTo>
                    <a:pt x="16429" y="11361"/>
                  </a:lnTo>
                  <a:lnTo>
                    <a:pt x="16429" y="14011"/>
                  </a:lnTo>
                  <a:lnTo>
                    <a:pt x="12418" y="14011"/>
                  </a:lnTo>
                  <a:lnTo>
                    <a:pt x="12418" y="7890"/>
                  </a:lnTo>
                  <a:lnTo>
                    <a:pt x="14155" y="7890"/>
                  </a:lnTo>
                  <a:lnTo>
                    <a:pt x="10800" y="0"/>
                  </a:lnTo>
                  <a:close/>
                </a:path>
              </a:pathLst>
            </a:custGeom>
            <a:solidFill>
              <a:srgbClr val="FF6600"/>
            </a:solidFill>
            <a:ln>
              <a:noFill/>
            </a:ln>
            <a:extLst>
              <a:ext uri="{91240B29-F687-4F45-9708-019B960494DF}">
                <a14:hiddenLine xmlns:a14="http://schemas.microsoft.com/office/drawing/2010/main" w="9525">
                  <a:solidFill>
                    <a:srgbClr val="CC0000"/>
                  </a:solidFill>
                  <a:miter lim="800000"/>
                  <a:headEnd/>
                  <a:tailEnd/>
                </a14:hiddenLine>
              </a:ext>
            </a:extLst>
          </p:spPr>
          <p:txBody>
            <a:bodyPr/>
            <a:lstStyle/>
            <a:p>
              <a:endParaRPr lang="it-IT"/>
            </a:p>
          </p:txBody>
        </p:sp>
        <p:sp>
          <p:nvSpPr>
            <p:cNvPr id="14" name="Text Box 11"/>
            <p:cNvSpPr txBox="1">
              <a:spLocks noChangeArrowheads="1"/>
            </p:cNvSpPr>
            <p:nvPr/>
          </p:nvSpPr>
          <p:spPr bwMode="auto">
            <a:xfrm>
              <a:off x="5847" y="5872"/>
              <a:ext cx="4505" cy="900"/>
            </a:xfrm>
            <a:prstGeom prst="rect">
              <a:avLst/>
            </a:prstGeom>
            <a:solidFill>
              <a:srgbClr val="FFFF99"/>
            </a:solidFill>
            <a:ln w="9525">
              <a:solidFill>
                <a:srgbClr val="CC0000"/>
              </a:solidFill>
              <a:miter lim="800000"/>
              <a:headEnd/>
              <a:tailEnd/>
            </a:ln>
            <a:effectLst>
              <a:outerShdw dist="107763" dir="2700000" algn="ctr" rotWithShape="0">
                <a:srgbClr val="808080">
                  <a:alpha val="50000"/>
                </a:srgbClr>
              </a:outerShdw>
            </a:effectLst>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r>
                <a:rPr lang="en-US" altLang="it-IT" sz="1000" b="1" dirty="0">
                  <a:solidFill>
                    <a:srgbClr val="4D4D4D"/>
                  </a:solidFill>
                  <a:latin typeface="Tahoma" pitchFamily="34" charset="0"/>
                  <a:ea typeface="Times New Roman" pitchFamily="18" charset="0"/>
                  <a:cs typeface="Verdana" pitchFamily="34" charset="0"/>
                </a:rPr>
                <a:t>MINISTERO DELLA </a:t>
              </a:r>
              <a:r>
                <a:rPr lang="en-US" altLang="it-IT" sz="1000" b="1" dirty="0" smtClean="0">
                  <a:solidFill>
                    <a:srgbClr val="4D4D4D"/>
                  </a:solidFill>
                  <a:latin typeface="Tahoma" pitchFamily="34" charset="0"/>
                  <a:ea typeface="Times New Roman" pitchFamily="18" charset="0"/>
                  <a:cs typeface="Verdana" pitchFamily="34" charset="0"/>
                </a:rPr>
                <a:t>SALUTE</a:t>
              </a:r>
            </a:p>
            <a:p>
              <a:r>
                <a:rPr lang="en-US" altLang="it-IT" sz="1800" dirty="0">
                  <a:solidFill>
                    <a:srgbClr val="FF0000"/>
                  </a:solidFill>
                  <a:latin typeface="Tahoma" pitchFamily="34" charset="0"/>
                  <a:cs typeface="Times New Roman" pitchFamily="18" charset="0"/>
                </a:rPr>
                <a:t>MINISTRY OF HEALTH </a:t>
              </a:r>
            </a:p>
          </p:txBody>
        </p:sp>
        <p:sp>
          <p:nvSpPr>
            <p:cNvPr id="15" name="Text Box 12"/>
            <p:cNvSpPr txBox="1">
              <a:spLocks noChangeArrowheads="1"/>
            </p:cNvSpPr>
            <p:nvPr/>
          </p:nvSpPr>
          <p:spPr bwMode="auto">
            <a:xfrm>
              <a:off x="5590" y="1912"/>
              <a:ext cx="4950" cy="1656"/>
            </a:xfrm>
            <a:prstGeom prst="rect">
              <a:avLst/>
            </a:prstGeom>
            <a:solidFill>
              <a:srgbClr val="FFFF99"/>
            </a:solidFill>
            <a:ln w="9525">
              <a:solidFill>
                <a:srgbClr val="CC0000"/>
              </a:solidFill>
              <a:miter lim="800000"/>
              <a:headEnd/>
              <a:tailEnd/>
            </a:ln>
            <a:effectLst>
              <a:outerShdw dist="107763" dir="2700000" algn="ctr" rotWithShape="0">
                <a:srgbClr val="808080">
                  <a:alpha val="50000"/>
                </a:srgbClr>
              </a:outerShdw>
            </a:effectLst>
          </p:spPr>
          <p:txBody>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r>
                <a:rPr lang="en-US" altLang="it-IT" sz="1000" b="1" dirty="0">
                  <a:solidFill>
                    <a:srgbClr val="4D4D4D"/>
                  </a:solidFill>
                  <a:latin typeface="Tahoma" pitchFamily="34" charset="0"/>
                  <a:ea typeface="Times New Roman" pitchFamily="18" charset="0"/>
                  <a:cs typeface="Verdana" pitchFamily="34" charset="0"/>
                </a:rPr>
                <a:t>UFFICI DI SANITA’ MARITTIMA AEREA E DI FRONTIERA (USMAF</a:t>
              </a:r>
              <a:r>
                <a:rPr lang="en-US" altLang="it-IT" sz="1000" b="1" dirty="0" smtClean="0">
                  <a:solidFill>
                    <a:srgbClr val="4D4D4D"/>
                  </a:solidFill>
                  <a:latin typeface="Tahoma" pitchFamily="34" charset="0"/>
                  <a:ea typeface="Times New Roman" pitchFamily="18" charset="0"/>
                  <a:cs typeface="Verdana" pitchFamily="34" charset="0"/>
                </a:rPr>
                <a:t>)</a:t>
              </a:r>
            </a:p>
            <a:p>
              <a:pPr algn="ctr" eaLnBrk="1" hangingPunct="1"/>
              <a:endParaRPr lang="en-US" altLang="it-IT" sz="900" b="1" dirty="0">
                <a:solidFill>
                  <a:srgbClr val="4D4D4D"/>
                </a:solidFill>
                <a:latin typeface="Tahoma" pitchFamily="34" charset="0"/>
                <a:ea typeface="Times New Roman" pitchFamily="18" charset="0"/>
                <a:cs typeface="Verdana" pitchFamily="34" charset="0"/>
              </a:endParaRPr>
            </a:p>
            <a:p>
              <a:r>
                <a:rPr lang="en-US" altLang="it-IT" sz="1400" dirty="0">
                  <a:solidFill>
                    <a:srgbClr val="FF0000"/>
                  </a:solidFill>
                  <a:latin typeface="Tahoma" pitchFamily="34" charset="0"/>
                  <a:cs typeface="Times New Roman" pitchFamily="18" charset="0"/>
                </a:rPr>
                <a:t>HEALTH  MARITIME, AVIATION AND BORDER OFFICE</a:t>
              </a:r>
            </a:p>
          </p:txBody>
        </p:sp>
        <p:sp>
          <p:nvSpPr>
            <p:cNvPr id="16" name="AutoShape 13"/>
            <p:cNvSpPr>
              <a:spLocks noChangeArrowheads="1"/>
            </p:cNvSpPr>
            <p:nvPr/>
          </p:nvSpPr>
          <p:spPr bwMode="auto">
            <a:xfrm>
              <a:off x="7827" y="3892"/>
              <a:ext cx="765" cy="1800"/>
            </a:xfrm>
            <a:prstGeom prst="upDownArrow">
              <a:avLst>
                <a:gd name="adj1" fmla="val 42222"/>
                <a:gd name="adj2" fmla="val 53595"/>
              </a:avLst>
            </a:prstGeom>
            <a:solidFill>
              <a:srgbClr val="FF6600"/>
            </a:solidFill>
            <a:ln>
              <a:noFill/>
            </a:ln>
            <a:extLst>
              <a:ext uri="{91240B29-F687-4F45-9708-019B960494DF}">
                <a14:hiddenLine xmlns:a14="http://schemas.microsoft.com/office/drawing/2010/main" w="9525">
                  <a:solidFill>
                    <a:srgbClr val="CC0000"/>
                  </a:solidFill>
                  <a:miter lim="800000"/>
                  <a:headEnd/>
                  <a:tailEnd/>
                </a14:hiddenLine>
              </a:ext>
            </a:extLst>
          </p:spPr>
          <p:txBody>
            <a:bodyPr/>
            <a:lstStyle/>
            <a:p>
              <a:pPr eaLnBrk="1" hangingPunct="1"/>
              <a:endParaRPr lang="it-IT" altLang="it-IT"/>
            </a:p>
          </p:txBody>
        </p:sp>
        <p:sp>
          <p:nvSpPr>
            <p:cNvPr id="17" name="AutoShape 14"/>
            <p:cNvSpPr>
              <a:spLocks noChangeArrowheads="1"/>
            </p:cNvSpPr>
            <p:nvPr/>
          </p:nvSpPr>
          <p:spPr bwMode="auto">
            <a:xfrm rot="-5400000">
              <a:off x="11517" y="5242"/>
              <a:ext cx="1980" cy="144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2084 w 21600"/>
                <a:gd name="T13" fmla="*/ 13290 h 21600"/>
                <a:gd name="T14" fmla="*/ 19516 w 21600"/>
                <a:gd name="T15" fmla="*/ 18765 h 21600"/>
              </a:gdLst>
              <a:ahLst/>
              <a:cxnLst>
                <a:cxn ang="T8">
                  <a:pos x="T0" y="T1"/>
                </a:cxn>
                <a:cxn ang="T9">
                  <a:pos x="T2" y="T3"/>
                </a:cxn>
                <a:cxn ang="T10">
                  <a:pos x="T4" y="T5"/>
                </a:cxn>
                <a:cxn ang="T11">
                  <a:pos x="T6" y="T7"/>
                </a:cxn>
              </a:cxnLst>
              <a:rect l="T12" t="T13" r="T14" b="T15"/>
              <a:pathLst>
                <a:path w="21600" h="21600">
                  <a:moveTo>
                    <a:pt x="10800" y="0"/>
                  </a:moveTo>
                  <a:lnTo>
                    <a:pt x="7042" y="6315"/>
                  </a:lnTo>
                  <a:lnTo>
                    <a:pt x="8956" y="6315"/>
                  </a:lnTo>
                  <a:lnTo>
                    <a:pt x="8956" y="13288"/>
                  </a:lnTo>
                  <a:lnTo>
                    <a:pt x="4256" y="13288"/>
                  </a:lnTo>
                  <a:lnTo>
                    <a:pt x="4256" y="10448"/>
                  </a:lnTo>
                  <a:lnTo>
                    <a:pt x="0" y="16024"/>
                  </a:lnTo>
                  <a:lnTo>
                    <a:pt x="4256" y="21600"/>
                  </a:lnTo>
                  <a:lnTo>
                    <a:pt x="4256" y="18760"/>
                  </a:lnTo>
                  <a:lnTo>
                    <a:pt x="17344" y="18760"/>
                  </a:lnTo>
                  <a:lnTo>
                    <a:pt x="17344" y="21600"/>
                  </a:lnTo>
                  <a:lnTo>
                    <a:pt x="21600" y="16024"/>
                  </a:lnTo>
                  <a:lnTo>
                    <a:pt x="17344" y="10448"/>
                  </a:lnTo>
                  <a:lnTo>
                    <a:pt x="17344" y="13288"/>
                  </a:lnTo>
                  <a:lnTo>
                    <a:pt x="12644" y="13288"/>
                  </a:lnTo>
                  <a:lnTo>
                    <a:pt x="12644" y="6315"/>
                  </a:lnTo>
                  <a:lnTo>
                    <a:pt x="14558" y="6315"/>
                  </a:lnTo>
                  <a:lnTo>
                    <a:pt x="10800" y="0"/>
                  </a:lnTo>
                  <a:close/>
                </a:path>
              </a:pathLst>
            </a:custGeom>
            <a:solidFill>
              <a:srgbClr val="FF6600"/>
            </a:solidFill>
            <a:ln>
              <a:noFill/>
            </a:ln>
            <a:extLst>
              <a:ext uri="{91240B29-F687-4F45-9708-019B960494DF}">
                <a14:hiddenLine xmlns:a14="http://schemas.microsoft.com/office/drawing/2010/main" w="9525">
                  <a:solidFill>
                    <a:srgbClr val="CC0000"/>
                  </a:solidFill>
                  <a:miter lim="800000"/>
                  <a:headEnd/>
                  <a:tailEnd/>
                </a14:hiddenLine>
              </a:ext>
            </a:extLst>
          </p:spPr>
          <p:txBody>
            <a:bodyPr/>
            <a:lstStyle/>
            <a:p>
              <a:endParaRPr lang="it-IT"/>
            </a:p>
          </p:txBody>
        </p:sp>
        <p:sp>
          <p:nvSpPr>
            <p:cNvPr id="18" name="AutoShape 15"/>
            <p:cNvSpPr>
              <a:spLocks noChangeArrowheads="1"/>
            </p:cNvSpPr>
            <p:nvPr/>
          </p:nvSpPr>
          <p:spPr bwMode="auto">
            <a:xfrm>
              <a:off x="10887" y="8617"/>
              <a:ext cx="1305" cy="121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2499 w 21600"/>
                <a:gd name="T25" fmla="*/ 13120 h 21600"/>
                <a:gd name="T26" fmla="*/ 17743 w 21600"/>
                <a:gd name="T27" fmla="*/ 1774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672"/>
                  </a:lnTo>
                  <a:lnTo>
                    <a:pt x="13112" y="6672"/>
                  </a:lnTo>
                  <a:lnTo>
                    <a:pt x="13112" y="13112"/>
                  </a:lnTo>
                  <a:lnTo>
                    <a:pt x="6672" y="13112"/>
                  </a:lnTo>
                  <a:lnTo>
                    <a:pt x="6672" y="9257"/>
                  </a:lnTo>
                  <a:lnTo>
                    <a:pt x="0" y="15429"/>
                  </a:lnTo>
                  <a:lnTo>
                    <a:pt x="6672" y="21600"/>
                  </a:lnTo>
                  <a:lnTo>
                    <a:pt x="6672" y="17745"/>
                  </a:lnTo>
                  <a:lnTo>
                    <a:pt x="17745" y="17745"/>
                  </a:lnTo>
                  <a:lnTo>
                    <a:pt x="17745" y="6672"/>
                  </a:lnTo>
                  <a:lnTo>
                    <a:pt x="21600" y="6672"/>
                  </a:lnTo>
                  <a:lnTo>
                    <a:pt x="15429" y="0"/>
                  </a:lnTo>
                  <a:close/>
                </a:path>
              </a:pathLst>
            </a:custGeom>
            <a:solidFill>
              <a:srgbClr val="FF6600"/>
            </a:solidFill>
            <a:ln>
              <a:noFill/>
            </a:ln>
            <a:extLst>
              <a:ext uri="{91240B29-F687-4F45-9708-019B960494DF}">
                <a14:hiddenLine xmlns:a14="http://schemas.microsoft.com/office/drawing/2010/main" w="9525">
                  <a:solidFill>
                    <a:srgbClr val="CC0000"/>
                  </a:solidFill>
                  <a:miter lim="800000"/>
                  <a:headEnd/>
                  <a:tailEnd/>
                </a14:hiddenLine>
              </a:ext>
            </a:extLst>
          </p:spPr>
          <p:txBody>
            <a:bodyPr/>
            <a:lstStyle/>
            <a:p>
              <a:endParaRPr lang="it-IT"/>
            </a:p>
          </p:txBody>
        </p:sp>
        <p:sp>
          <p:nvSpPr>
            <p:cNvPr id="19" name="AutoShape 16"/>
            <p:cNvSpPr>
              <a:spLocks noChangeArrowheads="1"/>
            </p:cNvSpPr>
            <p:nvPr/>
          </p:nvSpPr>
          <p:spPr bwMode="auto">
            <a:xfrm rot="5400000">
              <a:off x="4047" y="8617"/>
              <a:ext cx="1305" cy="121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2499 w 21600"/>
                <a:gd name="T25" fmla="*/ 13120 h 21600"/>
                <a:gd name="T26" fmla="*/ 17743 w 21600"/>
                <a:gd name="T27" fmla="*/ 1774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672"/>
                  </a:lnTo>
                  <a:lnTo>
                    <a:pt x="13112" y="6672"/>
                  </a:lnTo>
                  <a:lnTo>
                    <a:pt x="13112" y="13112"/>
                  </a:lnTo>
                  <a:lnTo>
                    <a:pt x="6672" y="13112"/>
                  </a:lnTo>
                  <a:lnTo>
                    <a:pt x="6672" y="9257"/>
                  </a:lnTo>
                  <a:lnTo>
                    <a:pt x="0" y="15429"/>
                  </a:lnTo>
                  <a:lnTo>
                    <a:pt x="6672" y="21600"/>
                  </a:lnTo>
                  <a:lnTo>
                    <a:pt x="6672" y="17745"/>
                  </a:lnTo>
                  <a:lnTo>
                    <a:pt x="17745" y="17745"/>
                  </a:lnTo>
                  <a:lnTo>
                    <a:pt x="17745" y="6672"/>
                  </a:lnTo>
                  <a:lnTo>
                    <a:pt x="21600" y="6672"/>
                  </a:lnTo>
                  <a:lnTo>
                    <a:pt x="15429" y="0"/>
                  </a:lnTo>
                  <a:close/>
                </a:path>
              </a:pathLst>
            </a:custGeom>
            <a:solidFill>
              <a:srgbClr val="FF6600"/>
            </a:solidFill>
            <a:ln>
              <a:noFill/>
            </a:ln>
            <a:extLst>
              <a:ext uri="{91240B29-F687-4F45-9708-019B960494DF}">
                <a14:hiddenLine xmlns:a14="http://schemas.microsoft.com/office/drawing/2010/main" w="9525">
                  <a:solidFill>
                    <a:srgbClr val="CC0000"/>
                  </a:solidFill>
                  <a:miter lim="800000"/>
                  <a:headEnd/>
                  <a:tailEnd/>
                </a14:hiddenLine>
              </a:ext>
            </a:extLst>
          </p:spPr>
          <p:txBody>
            <a:bodyPr/>
            <a:lstStyle/>
            <a:p>
              <a:endParaRPr lang="it-IT"/>
            </a:p>
          </p:txBody>
        </p:sp>
        <p:sp>
          <p:nvSpPr>
            <p:cNvPr id="20" name="AutoShape 17"/>
            <p:cNvSpPr>
              <a:spLocks noChangeArrowheads="1"/>
            </p:cNvSpPr>
            <p:nvPr/>
          </p:nvSpPr>
          <p:spPr bwMode="auto">
            <a:xfrm rot="5400000">
              <a:off x="3462" y="5197"/>
              <a:ext cx="1665" cy="121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2504 w 21600"/>
                <a:gd name="T25" fmla="*/ 13120 h 21600"/>
                <a:gd name="T26" fmla="*/ 17747 w 21600"/>
                <a:gd name="T27" fmla="*/ 1774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672"/>
                  </a:lnTo>
                  <a:lnTo>
                    <a:pt x="13112" y="6672"/>
                  </a:lnTo>
                  <a:lnTo>
                    <a:pt x="13112" y="13112"/>
                  </a:lnTo>
                  <a:lnTo>
                    <a:pt x="6672" y="13112"/>
                  </a:lnTo>
                  <a:lnTo>
                    <a:pt x="6672" y="9257"/>
                  </a:lnTo>
                  <a:lnTo>
                    <a:pt x="0" y="15429"/>
                  </a:lnTo>
                  <a:lnTo>
                    <a:pt x="6672" y="21600"/>
                  </a:lnTo>
                  <a:lnTo>
                    <a:pt x="6672" y="17745"/>
                  </a:lnTo>
                  <a:lnTo>
                    <a:pt x="17745" y="17745"/>
                  </a:lnTo>
                  <a:lnTo>
                    <a:pt x="17745" y="6672"/>
                  </a:lnTo>
                  <a:lnTo>
                    <a:pt x="21600" y="6672"/>
                  </a:lnTo>
                  <a:lnTo>
                    <a:pt x="15429" y="0"/>
                  </a:lnTo>
                  <a:close/>
                </a:path>
              </a:pathLst>
            </a:custGeom>
            <a:solidFill>
              <a:srgbClr val="FF6600"/>
            </a:solidFill>
            <a:ln>
              <a:noFill/>
            </a:ln>
            <a:extLst>
              <a:ext uri="{91240B29-F687-4F45-9708-019B960494DF}">
                <a14:hiddenLine xmlns:a14="http://schemas.microsoft.com/office/drawing/2010/main" w="9525">
                  <a:solidFill>
                    <a:srgbClr val="CC0000"/>
                  </a:solidFill>
                  <a:miter lim="800000"/>
                  <a:headEnd/>
                  <a:tailEnd/>
                </a14:hiddenLine>
              </a:ext>
            </a:extLst>
          </p:spPr>
          <p:txBody>
            <a:bodyPr/>
            <a:lstStyle/>
            <a:p>
              <a:endParaRPr lang="it-IT"/>
            </a:p>
          </p:txBody>
        </p:sp>
      </p:grpSp>
      <p:grpSp>
        <p:nvGrpSpPr>
          <p:cNvPr id="21" name="Group 19"/>
          <p:cNvGrpSpPr>
            <a:grpSpLocks/>
          </p:cNvGrpSpPr>
          <p:nvPr/>
        </p:nvGrpSpPr>
        <p:grpSpPr bwMode="auto">
          <a:xfrm>
            <a:off x="1588" y="-1588"/>
            <a:ext cx="5434012" cy="5303838"/>
            <a:chOff x="1" y="-1"/>
            <a:chExt cx="3423" cy="3341"/>
          </a:xfrm>
        </p:grpSpPr>
        <p:grpSp>
          <p:nvGrpSpPr>
            <p:cNvPr id="22" name="Group 20"/>
            <p:cNvGrpSpPr>
              <a:grpSpLocks/>
            </p:cNvGrpSpPr>
            <p:nvPr/>
          </p:nvGrpSpPr>
          <p:grpSpPr bwMode="auto">
            <a:xfrm rot="-5400000">
              <a:off x="1708" y="-1461"/>
              <a:ext cx="91" cy="3341"/>
              <a:chOff x="681" y="540"/>
              <a:chExt cx="91" cy="3341"/>
            </a:xfrm>
          </p:grpSpPr>
          <p:sp>
            <p:nvSpPr>
              <p:cNvPr id="29" name="Rectangle 21"/>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30" name="Rectangle 22"/>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31" name="Rectangle 23"/>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32" name="Rectangle 24"/>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33" name="Rectangle 25"/>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grpSp>
        <p:grpSp>
          <p:nvGrpSpPr>
            <p:cNvPr id="23" name="Group 26"/>
            <p:cNvGrpSpPr>
              <a:grpSpLocks/>
            </p:cNvGrpSpPr>
            <p:nvPr/>
          </p:nvGrpSpPr>
          <p:grpSpPr bwMode="auto">
            <a:xfrm>
              <a:off x="1" y="-1"/>
              <a:ext cx="91" cy="3341"/>
              <a:chOff x="1" y="-1"/>
              <a:chExt cx="91" cy="3341"/>
            </a:xfrm>
          </p:grpSpPr>
          <p:sp>
            <p:nvSpPr>
              <p:cNvPr id="24" name="Rectangle 27"/>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25" name="Rectangle 28"/>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26" name="Rectangle 29"/>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27" name="Rectangle 30"/>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28" name="Rectangle 31"/>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grpSp>
      </p:grpSp>
    </p:spTree>
    <p:extLst>
      <p:ext uri="{BB962C8B-B14F-4D97-AF65-F5344CB8AC3E}">
        <p14:creationId xmlns:p14="http://schemas.microsoft.com/office/powerpoint/2010/main" val="3608545521"/>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50054499-12DD-4D18-9AE1-17F4B61241D0}" type="slidenum">
              <a:rPr lang="it-IT" smtClean="0"/>
              <a:pPr>
                <a:defRPr/>
              </a:pPr>
              <a:t>26</a:t>
            </a:fld>
            <a:endParaRPr lang="it-IT"/>
          </a:p>
        </p:txBody>
      </p:sp>
      <p:grpSp>
        <p:nvGrpSpPr>
          <p:cNvPr id="6" name="Group 2"/>
          <p:cNvGrpSpPr>
            <a:grpSpLocks/>
          </p:cNvGrpSpPr>
          <p:nvPr/>
        </p:nvGrpSpPr>
        <p:grpSpPr bwMode="auto">
          <a:xfrm>
            <a:off x="0" y="0"/>
            <a:ext cx="5434013" cy="5303838"/>
            <a:chOff x="1" y="-1"/>
            <a:chExt cx="3423" cy="3341"/>
          </a:xfrm>
        </p:grpSpPr>
        <p:grpSp>
          <p:nvGrpSpPr>
            <p:cNvPr id="7" name="Group 3"/>
            <p:cNvGrpSpPr>
              <a:grpSpLocks/>
            </p:cNvGrpSpPr>
            <p:nvPr/>
          </p:nvGrpSpPr>
          <p:grpSpPr bwMode="auto">
            <a:xfrm rot="-5400000">
              <a:off x="1708" y="-1461"/>
              <a:ext cx="91" cy="3341"/>
              <a:chOff x="681" y="540"/>
              <a:chExt cx="91" cy="3341"/>
            </a:xfrm>
          </p:grpSpPr>
          <p:sp>
            <p:nvSpPr>
              <p:cNvPr id="14"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5"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6"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7"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8"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grpSp>
        <p:grpSp>
          <p:nvGrpSpPr>
            <p:cNvPr id="8" name="Group 9"/>
            <p:cNvGrpSpPr>
              <a:grpSpLocks/>
            </p:cNvGrpSpPr>
            <p:nvPr/>
          </p:nvGrpSpPr>
          <p:grpSpPr bwMode="auto">
            <a:xfrm>
              <a:off x="1" y="-1"/>
              <a:ext cx="91" cy="3341"/>
              <a:chOff x="1" y="-1"/>
              <a:chExt cx="91" cy="3341"/>
            </a:xfrm>
          </p:grpSpPr>
          <p:sp>
            <p:nvSpPr>
              <p:cNvPr id="9"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0"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1"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2"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sp>
            <p:nvSpPr>
              <p:cNvPr id="13"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it-IT" altLang="it-IT"/>
              </a:p>
            </p:txBody>
          </p:sp>
        </p:grpSp>
      </p:grpSp>
      <p:sp>
        <p:nvSpPr>
          <p:cNvPr id="19" name="Line 15"/>
          <p:cNvSpPr>
            <a:spLocks noChangeShapeType="1"/>
          </p:cNvSpPr>
          <p:nvPr/>
        </p:nvSpPr>
        <p:spPr bwMode="auto">
          <a:xfrm flipH="1">
            <a:off x="4133528" y="5678760"/>
            <a:ext cx="0" cy="99060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0" name="Rectangle 16"/>
          <p:cNvSpPr>
            <a:spLocks noChangeArrowheads="1"/>
          </p:cNvSpPr>
          <p:nvPr/>
        </p:nvSpPr>
        <p:spPr bwMode="auto">
          <a:xfrm>
            <a:off x="2685728" y="1384920"/>
            <a:ext cx="2667000" cy="636240"/>
          </a:xfrm>
          <a:prstGeom prst="rect">
            <a:avLst/>
          </a:prstGeom>
          <a:solidFill>
            <a:srgbClr val="FFFFCC"/>
          </a:solidFill>
          <a:ln w="9525">
            <a:solidFill>
              <a:srgbClr val="CC0000"/>
            </a:solidFill>
            <a:miter lim="800000"/>
            <a:headEnd/>
            <a:tailEnd/>
          </a:ln>
          <a:effectLst>
            <a:outerShdw dist="107763" dir="13500000" algn="ctr" rotWithShape="0">
              <a:schemeClr val="bg2"/>
            </a:outerShdw>
          </a:effectLst>
        </p:spPr>
        <p:txBody>
          <a:bodyPr wrap="none" anchor="ctr"/>
          <a:lstStyle/>
          <a:p>
            <a:pPr algn="ctr" eaLnBrk="1" hangingPunct="1"/>
            <a:r>
              <a:rPr lang="it-IT" altLang="it-IT" sz="2000" b="1" dirty="0" err="1" smtClean="0">
                <a:solidFill>
                  <a:srgbClr val="CC0000"/>
                </a:solidFill>
                <a:latin typeface="Verdana" pitchFamily="34" charset="0"/>
              </a:rPr>
              <a:t>Ministry</a:t>
            </a:r>
            <a:r>
              <a:rPr lang="it-IT" altLang="it-IT" sz="2000" b="1" dirty="0" smtClean="0">
                <a:solidFill>
                  <a:srgbClr val="CC0000"/>
                </a:solidFill>
                <a:latin typeface="Verdana" pitchFamily="34" charset="0"/>
              </a:rPr>
              <a:t> of </a:t>
            </a:r>
            <a:r>
              <a:rPr lang="it-IT" altLang="it-IT" sz="2000" b="1" dirty="0" err="1" smtClean="0">
                <a:solidFill>
                  <a:srgbClr val="CC0000"/>
                </a:solidFill>
                <a:latin typeface="Verdana" pitchFamily="34" charset="0"/>
              </a:rPr>
              <a:t>Health</a:t>
            </a:r>
            <a:endParaRPr lang="it-IT" altLang="it-IT" sz="2000" b="1" dirty="0">
              <a:solidFill>
                <a:srgbClr val="CC0000"/>
              </a:solidFill>
              <a:latin typeface="Verdana" pitchFamily="34" charset="0"/>
            </a:endParaRPr>
          </a:p>
        </p:txBody>
      </p:sp>
      <p:sp>
        <p:nvSpPr>
          <p:cNvPr id="21" name="Rectangle 17"/>
          <p:cNvSpPr>
            <a:spLocks noChangeArrowheads="1"/>
          </p:cNvSpPr>
          <p:nvPr/>
        </p:nvSpPr>
        <p:spPr bwMode="auto">
          <a:xfrm>
            <a:off x="2843808" y="5069160"/>
            <a:ext cx="2511153" cy="685800"/>
          </a:xfrm>
          <a:prstGeom prst="rect">
            <a:avLst/>
          </a:prstGeom>
          <a:solidFill>
            <a:srgbClr val="FFFFCC"/>
          </a:solidFill>
          <a:ln w="9525">
            <a:solidFill>
              <a:srgbClr val="CC0000"/>
            </a:solidFill>
            <a:miter lim="800000"/>
            <a:headEnd/>
            <a:tailEnd/>
          </a:ln>
          <a:effectLst>
            <a:outerShdw dist="107763" dir="13500000" algn="ctr" rotWithShape="0">
              <a:schemeClr val="bg2"/>
            </a:outerShdw>
          </a:effectLst>
        </p:spPr>
        <p:txBody>
          <a:bodyPr wrap="none" anchor="ctr"/>
          <a:lstStyle/>
          <a:p>
            <a:pPr algn="ctr" eaLnBrk="1" hangingPunct="1"/>
            <a:r>
              <a:rPr lang="it-IT" altLang="it-IT" sz="1400" b="1" dirty="0" smtClean="0">
                <a:solidFill>
                  <a:srgbClr val="CC0000"/>
                </a:solidFill>
                <a:latin typeface="Verdana" pitchFamily="34" charset="0"/>
              </a:rPr>
              <a:t>Public </a:t>
            </a:r>
            <a:r>
              <a:rPr lang="it-IT" altLang="it-IT" sz="1400" b="1" dirty="0" err="1" smtClean="0">
                <a:solidFill>
                  <a:srgbClr val="CC0000"/>
                </a:solidFill>
                <a:latin typeface="Verdana" pitchFamily="34" charset="0"/>
              </a:rPr>
              <a:t>Laboratories</a:t>
            </a:r>
            <a:endParaRPr lang="it-IT" altLang="it-IT" sz="1400" b="1" dirty="0">
              <a:solidFill>
                <a:srgbClr val="CC0000"/>
              </a:solidFill>
              <a:latin typeface="Verdana" pitchFamily="34" charset="0"/>
            </a:endParaRPr>
          </a:p>
          <a:p>
            <a:pPr algn="ctr" eaLnBrk="1" hangingPunct="1"/>
            <a:r>
              <a:rPr lang="it-IT" altLang="it-IT" sz="1400" b="1" dirty="0" smtClean="0">
                <a:solidFill>
                  <a:srgbClr val="CC0000"/>
                </a:solidFill>
                <a:latin typeface="Verdana" pitchFamily="34" charset="0"/>
              </a:rPr>
              <a:t>For the </a:t>
            </a:r>
            <a:r>
              <a:rPr lang="it-IT" altLang="it-IT" sz="1400" b="1" dirty="0" err="1" smtClean="0">
                <a:solidFill>
                  <a:srgbClr val="CC0000"/>
                </a:solidFill>
                <a:latin typeface="Verdana" pitchFamily="34" charset="0"/>
              </a:rPr>
              <a:t>official</a:t>
            </a:r>
            <a:r>
              <a:rPr lang="it-IT" altLang="it-IT" sz="1400" b="1" dirty="0" smtClean="0">
                <a:solidFill>
                  <a:srgbClr val="CC0000"/>
                </a:solidFill>
                <a:latin typeface="Verdana" pitchFamily="34" charset="0"/>
              </a:rPr>
              <a:t> control</a:t>
            </a:r>
            <a:endParaRPr lang="it-IT" altLang="it-IT" sz="1400" b="1" dirty="0">
              <a:solidFill>
                <a:srgbClr val="CC0000"/>
              </a:solidFill>
              <a:latin typeface="Verdana" pitchFamily="34" charset="0"/>
            </a:endParaRPr>
          </a:p>
          <a:p>
            <a:pPr algn="ctr" eaLnBrk="1" hangingPunct="1"/>
            <a:r>
              <a:rPr lang="it-IT" altLang="it-IT" sz="1400" b="1" dirty="0">
                <a:solidFill>
                  <a:srgbClr val="CC0000"/>
                </a:solidFill>
                <a:latin typeface="Verdana" pitchFamily="34" charset="0"/>
              </a:rPr>
              <a:t>(PMP, ARPA, IZS)</a:t>
            </a:r>
          </a:p>
        </p:txBody>
      </p:sp>
      <p:sp>
        <p:nvSpPr>
          <p:cNvPr id="22" name="Rectangle 18"/>
          <p:cNvSpPr>
            <a:spLocks noChangeArrowheads="1"/>
          </p:cNvSpPr>
          <p:nvPr/>
        </p:nvSpPr>
        <p:spPr bwMode="auto">
          <a:xfrm>
            <a:off x="2685728" y="3849960"/>
            <a:ext cx="2892152" cy="609600"/>
          </a:xfrm>
          <a:prstGeom prst="rect">
            <a:avLst/>
          </a:prstGeom>
          <a:solidFill>
            <a:srgbClr val="FFFFCC"/>
          </a:solidFill>
          <a:ln w="9525">
            <a:solidFill>
              <a:srgbClr val="CC0000"/>
            </a:solidFill>
            <a:miter lim="800000"/>
            <a:headEnd/>
            <a:tailEnd/>
          </a:ln>
          <a:effectLst>
            <a:outerShdw dist="107763" dir="13500000" algn="ctr" rotWithShape="0">
              <a:schemeClr val="bg2"/>
            </a:outerShdw>
          </a:effectLst>
        </p:spPr>
        <p:txBody>
          <a:bodyPr wrap="none" anchor="ctr"/>
          <a:lstStyle/>
          <a:p>
            <a:pPr algn="ctr" eaLnBrk="1" hangingPunct="1"/>
            <a:r>
              <a:rPr lang="it-IT" altLang="it-IT" sz="1400" b="1" dirty="0" smtClean="0">
                <a:solidFill>
                  <a:srgbClr val="CC0000"/>
                </a:solidFill>
                <a:latin typeface="Verdana" pitchFamily="34" charset="0"/>
              </a:rPr>
              <a:t>LOCAL HEALTH UNIT</a:t>
            </a:r>
            <a:endParaRPr lang="it-IT" altLang="it-IT" sz="1400" b="1" dirty="0">
              <a:solidFill>
                <a:srgbClr val="CC0000"/>
              </a:solidFill>
              <a:latin typeface="Verdana" pitchFamily="34" charset="0"/>
            </a:endParaRPr>
          </a:p>
          <a:p>
            <a:r>
              <a:rPr lang="it-IT" altLang="it-IT" sz="1400" dirty="0" err="1" smtClean="0">
                <a:solidFill>
                  <a:srgbClr val="CC0000"/>
                </a:solidFill>
                <a:latin typeface="Verdana" pitchFamily="34" charset="0"/>
              </a:rPr>
              <a:t>Prevention</a:t>
            </a:r>
            <a:r>
              <a:rPr lang="it-IT" altLang="it-IT" sz="1400" dirty="0" smtClean="0">
                <a:solidFill>
                  <a:srgbClr val="CC0000"/>
                </a:solidFill>
                <a:latin typeface="Verdana" pitchFamily="34" charset="0"/>
              </a:rPr>
              <a:t> </a:t>
            </a:r>
            <a:r>
              <a:rPr lang="it-IT" altLang="it-IT" sz="1400" dirty="0" err="1" smtClean="0">
                <a:solidFill>
                  <a:srgbClr val="CC0000"/>
                </a:solidFill>
                <a:latin typeface="Verdana" pitchFamily="34" charset="0"/>
              </a:rPr>
              <a:t>Departments</a:t>
            </a:r>
            <a:r>
              <a:rPr lang="it-IT" altLang="it-IT" sz="1400" dirty="0" smtClean="0">
                <a:solidFill>
                  <a:srgbClr val="CC0000"/>
                </a:solidFill>
                <a:latin typeface="Verdana" pitchFamily="34" charset="0"/>
              </a:rPr>
              <a:t> </a:t>
            </a:r>
            <a:endParaRPr lang="it-IT" altLang="it-IT" sz="1400" b="1" dirty="0">
              <a:solidFill>
                <a:srgbClr val="CC0000"/>
              </a:solidFill>
              <a:latin typeface="Verdana" pitchFamily="34" charset="0"/>
            </a:endParaRPr>
          </a:p>
        </p:txBody>
      </p:sp>
      <p:sp>
        <p:nvSpPr>
          <p:cNvPr id="23" name="Rectangle 19"/>
          <p:cNvSpPr>
            <a:spLocks noChangeArrowheads="1"/>
          </p:cNvSpPr>
          <p:nvPr/>
        </p:nvSpPr>
        <p:spPr bwMode="auto">
          <a:xfrm>
            <a:off x="3066728" y="2630760"/>
            <a:ext cx="2511152" cy="609600"/>
          </a:xfrm>
          <a:prstGeom prst="rect">
            <a:avLst/>
          </a:prstGeom>
          <a:solidFill>
            <a:srgbClr val="FFFFCC"/>
          </a:solidFill>
          <a:ln w="9525">
            <a:solidFill>
              <a:srgbClr val="CC0000"/>
            </a:solidFill>
            <a:miter lim="800000"/>
            <a:headEnd/>
            <a:tailEnd/>
          </a:ln>
          <a:effectLst>
            <a:outerShdw dist="107763" dir="13500000" algn="ctr" rotWithShape="0">
              <a:schemeClr val="bg2"/>
            </a:outerShdw>
          </a:effectLst>
        </p:spPr>
        <p:txBody>
          <a:bodyPr wrap="none" anchor="ctr"/>
          <a:lstStyle/>
          <a:p>
            <a:r>
              <a:rPr lang="it-IT" altLang="it-IT" sz="1300" dirty="0" smtClean="0">
                <a:solidFill>
                  <a:srgbClr val="CC0000"/>
                </a:solidFill>
                <a:latin typeface="Verdana" pitchFamily="34" charset="0"/>
              </a:rPr>
              <a:t>DEPARTMENT </a:t>
            </a:r>
            <a:r>
              <a:rPr lang="it-IT" altLang="it-IT" sz="1300" dirty="0">
                <a:solidFill>
                  <a:srgbClr val="CC0000"/>
                </a:solidFill>
                <a:latin typeface="Verdana" pitchFamily="34" charset="0"/>
              </a:rPr>
              <a:t>OF HEALTH</a:t>
            </a:r>
          </a:p>
          <a:p>
            <a:r>
              <a:rPr lang="it-IT" altLang="it-IT" sz="1300" dirty="0" smtClean="0">
                <a:solidFill>
                  <a:srgbClr val="CC0000"/>
                </a:solidFill>
                <a:latin typeface="Verdana" pitchFamily="34" charset="0"/>
              </a:rPr>
              <a:t>REGION/PROVINCE</a:t>
            </a:r>
            <a:endParaRPr lang="it-IT" altLang="it-IT" sz="1300" b="1" dirty="0">
              <a:solidFill>
                <a:srgbClr val="CC0000"/>
              </a:solidFill>
              <a:latin typeface="Verdana" pitchFamily="34" charset="0"/>
            </a:endParaRPr>
          </a:p>
        </p:txBody>
      </p:sp>
      <p:sp>
        <p:nvSpPr>
          <p:cNvPr id="24" name="Line 20"/>
          <p:cNvSpPr>
            <a:spLocks noChangeShapeType="1"/>
          </p:cNvSpPr>
          <p:nvPr/>
        </p:nvSpPr>
        <p:spPr bwMode="auto">
          <a:xfrm>
            <a:off x="4133528" y="2097360"/>
            <a:ext cx="0" cy="4572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5" name="Text Box 21"/>
          <p:cNvSpPr txBox="1">
            <a:spLocks noChangeArrowheads="1"/>
          </p:cNvSpPr>
          <p:nvPr/>
        </p:nvSpPr>
        <p:spPr bwMode="auto">
          <a:xfrm>
            <a:off x="4525295" y="2172071"/>
            <a:ext cx="26340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it-IT" altLang="it-IT" sz="1400" b="1" dirty="0" smtClean="0">
                <a:solidFill>
                  <a:srgbClr val="006600"/>
                </a:solidFill>
                <a:latin typeface="Verdana" panose="020B0604030504040204" pitchFamily="34" charset="0"/>
                <a:cs typeface="Arial" panose="020B0604020202020204" pitchFamily="34" charset="0"/>
              </a:rPr>
              <a:t>Planning </a:t>
            </a:r>
            <a:r>
              <a:rPr lang="it-IT" altLang="it-IT" sz="1400" b="1" dirty="0" err="1" smtClean="0">
                <a:solidFill>
                  <a:srgbClr val="006600"/>
                </a:solidFill>
                <a:latin typeface="Verdana" panose="020B0604030504040204" pitchFamily="34" charset="0"/>
                <a:cs typeface="Arial" panose="020B0604020202020204" pitchFamily="34" charset="0"/>
              </a:rPr>
              <a:t>at</a:t>
            </a:r>
            <a:r>
              <a:rPr lang="it-IT" altLang="it-IT" sz="1400" b="1" dirty="0" smtClean="0">
                <a:solidFill>
                  <a:srgbClr val="006600"/>
                </a:solidFill>
                <a:latin typeface="Verdana" panose="020B0604030504040204" pitchFamily="34" charset="0"/>
                <a:cs typeface="Arial" panose="020B0604020202020204" pitchFamily="34" charset="0"/>
              </a:rPr>
              <a:t> </a:t>
            </a:r>
            <a:r>
              <a:rPr lang="it-IT" altLang="it-IT" sz="1400" b="1" dirty="0" err="1" smtClean="0">
                <a:solidFill>
                  <a:srgbClr val="006600"/>
                </a:solidFill>
                <a:latin typeface="Verdana" panose="020B0604030504040204" pitchFamily="34" charset="0"/>
                <a:cs typeface="Arial" panose="020B0604020202020204" pitchFamily="34" charset="0"/>
              </a:rPr>
              <a:t>central</a:t>
            </a:r>
            <a:r>
              <a:rPr lang="it-IT" altLang="it-IT" sz="1400" b="1" dirty="0" smtClean="0">
                <a:solidFill>
                  <a:srgbClr val="006600"/>
                </a:solidFill>
                <a:latin typeface="Verdana" panose="020B0604030504040204" pitchFamily="34" charset="0"/>
                <a:cs typeface="Arial" panose="020B0604020202020204" pitchFamily="34" charset="0"/>
              </a:rPr>
              <a:t> </a:t>
            </a:r>
            <a:r>
              <a:rPr lang="it-IT" altLang="it-IT" sz="1400" b="1" dirty="0" err="1" smtClean="0">
                <a:solidFill>
                  <a:srgbClr val="006600"/>
                </a:solidFill>
                <a:latin typeface="Verdana" panose="020B0604030504040204" pitchFamily="34" charset="0"/>
                <a:cs typeface="Arial" panose="020B0604020202020204" pitchFamily="34" charset="0"/>
              </a:rPr>
              <a:t>level</a:t>
            </a:r>
            <a:endParaRPr lang="it-IT" altLang="it-IT" sz="1400" b="1" dirty="0">
              <a:solidFill>
                <a:srgbClr val="006600"/>
              </a:solidFill>
              <a:latin typeface="Verdana" panose="020B0604030504040204" pitchFamily="34" charset="0"/>
              <a:cs typeface="Arial" panose="020B0604020202020204" pitchFamily="34" charset="0"/>
            </a:endParaRPr>
          </a:p>
        </p:txBody>
      </p:sp>
      <p:sp>
        <p:nvSpPr>
          <p:cNvPr id="26" name="Line 22"/>
          <p:cNvSpPr>
            <a:spLocks noChangeShapeType="1"/>
          </p:cNvSpPr>
          <p:nvPr/>
        </p:nvSpPr>
        <p:spPr bwMode="auto">
          <a:xfrm flipH="1">
            <a:off x="4133528" y="3316560"/>
            <a:ext cx="0" cy="4572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 name="Text Box 23"/>
          <p:cNvSpPr txBox="1">
            <a:spLocks noChangeArrowheads="1"/>
          </p:cNvSpPr>
          <p:nvPr/>
        </p:nvSpPr>
        <p:spPr bwMode="auto">
          <a:xfrm>
            <a:off x="4634052" y="3391271"/>
            <a:ext cx="33281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it-IT" altLang="it-IT" sz="1400" b="1" dirty="0" err="1" smtClean="0">
                <a:solidFill>
                  <a:srgbClr val="006600"/>
                </a:solidFill>
                <a:latin typeface="Verdana" panose="020B0604030504040204" pitchFamily="34" charset="0"/>
                <a:cs typeface="Arial" panose="020B0604020202020204" pitchFamily="34" charset="0"/>
              </a:rPr>
              <a:t>Plans</a:t>
            </a:r>
            <a:r>
              <a:rPr lang="it-IT" altLang="it-IT" sz="1400" b="1" dirty="0" smtClean="0">
                <a:solidFill>
                  <a:srgbClr val="006600"/>
                </a:solidFill>
                <a:latin typeface="Verdana" panose="020B0604030504040204" pitchFamily="34" charset="0"/>
                <a:cs typeface="Arial" panose="020B0604020202020204" pitchFamily="34" charset="0"/>
              </a:rPr>
              <a:t> and </a:t>
            </a:r>
            <a:r>
              <a:rPr lang="it-IT" altLang="it-IT" sz="1400" b="1" dirty="0" err="1" smtClean="0">
                <a:solidFill>
                  <a:srgbClr val="006600"/>
                </a:solidFill>
                <a:latin typeface="Verdana" panose="020B0604030504040204" pitchFamily="34" charset="0"/>
                <a:cs typeface="Arial" panose="020B0604020202020204" pitchFamily="34" charset="0"/>
              </a:rPr>
              <a:t>acts</a:t>
            </a:r>
            <a:r>
              <a:rPr lang="it-IT" altLang="it-IT" sz="1400" b="1" dirty="0" smtClean="0">
                <a:solidFill>
                  <a:srgbClr val="006600"/>
                </a:solidFill>
                <a:latin typeface="Verdana" panose="020B0604030504040204" pitchFamily="34" charset="0"/>
                <a:cs typeface="Arial" panose="020B0604020202020204" pitchFamily="34" charset="0"/>
              </a:rPr>
              <a:t> </a:t>
            </a:r>
            <a:r>
              <a:rPr lang="it-IT" altLang="it-IT" sz="1400" b="1" dirty="0" err="1" smtClean="0">
                <a:solidFill>
                  <a:srgbClr val="006600"/>
                </a:solidFill>
                <a:latin typeface="Verdana" panose="020B0604030504040204" pitchFamily="34" charset="0"/>
                <a:cs typeface="Arial" panose="020B0604020202020204" pitchFamily="34" charset="0"/>
              </a:rPr>
              <a:t>at</a:t>
            </a:r>
            <a:r>
              <a:rPr lang="it-IT" altLang="it-IT" sz="1400" b="1" dirty="0" smtClean="0">
                <a:solidFill>
                  <a:srgbClr val="006600"/>
                </a:solidFill>
                <a:latin typeface="Verdana" panose="020B0604030504040204" pitchFamily="34" charset="0"/>
                <a:cs typeface="Arial" panose="020B0604020202020204" pitchFamily="34" charset="0"/>
              </a:rPr>
              <a:t> </a:t>
            </a:r>
            <a:r>
              <a:rPr lang="it-IT" altLang="it-IT" sz="1400" b="1" dirty="0" err="1" smtClean="0">
                <a:solidFill>
                  <a:srgbClr val="006600"/>
                </a:solidFill>
                <a:latin typeface="Verdana" panose="020B0604030504040204" pitchFamily="34" charset="0"/>
                <a:cs typeface="Arial" panose="020B0604020202020204" pitchFamily="34" charset="0"/>
              </a:rPr>
              <a:t>regional</a:t>
            </a:r>
            <a:r>
              <a:rPr lang="it-IT" altLang="it-IT" sz="1400" b="1" dirty="0" smtClean="0">
                <a:solidFill>
                  <a:srgbClr val="006600"/>
                </a:solidFill>
                <a:latin typeface="Verdana" panose="020B0604030504040204" pitchFamily="34" charset="0"/>
                <a:cs typeface="Arial" panose="020B0604020202020204" pitchFamily="34" charset="0"/>
              </a:rPr>
              <a:t> </a:t>
            </a:r>
            <a:r>
              <a:rPr lang="it-IT" altLang="it-IT" sz="1400" b="1" dirty="0" err="1" smtClean="0">
                <a:solidFill>
                  <a:srgbClr val="006600"/>
                </a:solidFill>
                <a:latin typeface="Verdana" panose="020B0604030504040204" pitchFamily="34" charset="0"/>
                <a:cs typeface="Arial" panose="020B0604020202020204" pitchFamily="34" charset="0"/>
              </a:rPr>
              <a:t>level</a:t>
            </a:r>
            <a:endParaRPr lang="it-IT" altLang="it-IT" sz="1400" b="1" dirty="0">
              <a:solidFill>
                <a:srgbClr val="006600"/>
              </a:solidFill>
              <a:latin typeface="Verdana" panose="020B0604030504040204" pitchFamily="34" charset="0"/>
              <a:cs typeface="Arial" panose="020B0604020202020204" pitchFamily="34" charset="0"/>
            </a:endParaRPr>
          </a:p>
        </p:txBody>
      </p:sp>
      <p:sp>
        <p:nvSpPr>
          <p:cNvPr id="28" name="Text Box 24"/>
          <p:cNvSpPr txBox="1">
            <a:spLocks noChangeArrowheads="1"/>
          </p:cNvSpPr>
          <p:nvPr/>
        </p:nvSpPr>
        <p:spPr bwMode="auto">
          <a:xfrm>
            <a:off x="4634052" y="4632598"/>
            <a:ext cx="118494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it-IT" altLang="it-IT" sz="1400" dirty="0" err="1" smtClean="0">
                <a:solidFill>
                  <a:srgbClr val="006600"/>
                </a:solidFill>
                <a:latin typeface="Verdana" panose="020B0604030504040204" pitchFamily="34" charset="0"/>
                <a:cs typeface="Arial" panose="020B0604020202020204" pitchFamily="34" charset="0"/>
              </a:rPr>
              <a:t>Sampling</a:t>
            </a:r>
            <a:r>
              <a:rPr lang="it-IT" altLang="it-IT" sz="1400" b="1" dirty="0" smtClean="0">
                <a:solidFill>
                  <a:srgbClr val="006600"/>
                </a:solidFill>
                <a:latin typeface="Verdana" panose="020B0604030504040204" pitchFamily="34" charset="0"/>
                <a:cs typeface="Arial" panose="020B0604020202020204" pitchFamily="34" charset="0"/>
              </a:rPr>
              <a:t> </a:t>
            </a:r>
            <a:endParaRPr lang="it-IT" altLang="it-IT" sz="1400" b="1" dirty="0">
              <a:solidFill>
                <a:srgbClr val="006600"/>
              </a:solidFill>
              <a:latin typeface="Verdana" panose="020B0604030504040204" pitchFamily="34" charset="0"/>
              <a:cs typeface="Arial" panose="020B0604020202020204" pitchFamily="34" charset="0"/>
            </a:endParaRPr>
          </a:p>
        </p:txBody>
      </p:sp>
      <p:sp>
        <p:nvSpPr>
          <p:cNvPr id="29" name="Text Box 25"/>
          <p:cNvSpPr txBox="1">
            <a:spLocks noChangeArrowheads="1"/>
          </p:cNvSpPr>
          <p:nvPr/>
        </p:nvSpPr>
        <p:spPr bwMode="auto">
          <a:xfrm>
            <a:off x="4363387" y="5927998"/>
            <a:ext cx="216918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it-IT" altLang="it-IT" sz="1400" b="1" dirty="0" err="1" smtClean="0">
                <a:solidFill>
                  <a:srgbClr val="006600"/>
                </a:solidFill>
                <a:latin typeface="Verdana" panose="020B0604030504040204" pitchFamily="34" charset="0"/>
                <a:cs typeface="Arial" panose="020B0604020202020204" pitchFamily="34" charset="0"/>
              </a:rPr>
              <a:t>Laboratory</a:t>
            </a:r>
            <a:r>
              <a:rPr lang="it-IT" altLang="it-IT" sz="1400" b="1" dirty="0" smtClean="0">
                <a:solidFill>
                  <a:srgbClr val="006600"/>
                </a:solidFill>
                <a:latin typeface="Verdana" panose="020B0604030504040204" pitchFamily="34" charset="0"/>
                <a:cs typeface="Arial" panose="020B0604020202020204" pitchFamily="34" charset="0"/>
              </a:rPr>
              <a:t> </a:t>
            </a:r>
            <a:r>
              <a:rPr lang="it-IT" altLang="it-IT" sz="1400" b="1" dirty="0" err="1" smtClean="0">
                <a:solidFill>
                  <a:srgbClr val="006600"/>
                </a:solidFill>
                <a:latin typeface="Verdana" panose="020B0604030504040204" pitchFamily="34" charset="0"/>
                <a:cs typeface="Arial" panose="020B0604020202020204" pitchFamily="34" charset="0"/>
              </a:rPr>
              <a:t>analysis</a:t>
            </a:r>
            <a:endParaRPr lang="it-IT" altLang="it-IT" sz="1400" b="1" dirty="0">
              <a:solidFill>
                <a:srgbClr val="006600"/>
              </a:solidFill>
              <a:latin typeface="Verdana" panose="020B0604030504040204" pitchFamily="34" charset="0"/>
              <a:cs typeface="Arial" panose="020B0604020202020204" pitchFamily="34" charset="0"/>
            </a:endParaRPr>
          </a:p>
        </p:txBody>
      </p:sp>
      <p:sp>
        <p:nvSpPr>
          <p:cNvPr id="30" name="Line 26"/>
          <p:cNvSpPr>
            <a:spLocks noChangeShapeType="1"/>
          </p:cNvSpPr>
          <p:nvPr/>
        </p:nvSpPr>
        <p:spPr bwMode="auto">
          <a:xfrm flipV="1">
            <a:off x="323528" y="1487760"/>
            <a:ext cx="0" cy="518160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 name="Line 27"/>
          <p:cNvSpPr>
            <a:spLocks noChangeShapeType="1"/>
          </p:cNvSpPr>
          <p:nvPr/>
        </p:nvSpPr>
        <p:spPr bwMode="auto">
          <a:xfrm flipV="1">
            <a:off x="323528" y="1487760"/>
            <a:ext cx="2362200" cy="0"/>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2" name="Text Box 28"/>
          <p:cNvSpPr txBox="1">
            <a:spLocks noChangeArrowheads="1"/>
          </p:cNvSpPr>
          <p:nvPr/>
        </p:nvSpPr>
        <p:spPr bwMode="auto">
          <a:xfrm>
            <a:off x="780728" y="6075635"/>
            <a:ext cx="2286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it-IT" altLang="it-IT" sz="1400" b="1" dirty="0" err="1" smtClean="0">
                <a:solidFill>
                  <a:srgbClr val="006600"/>
                </a:solidFill>
                <a:latin typeface="Verdana" panose="020B0604030504040204" pitchFamily="34" charset="0"/>
                <a:cs typeface="Arial" panose="020B0604020202020204" pitchFamily="34" charset="0"/>
              </a:rPr>
              <a:t>Send</a:t>
            </a:r>
            <a:r>
              <a:rPr lang="it-IT" altLang="it-IT" sz="1400" b="1" dirty="0" smtClean="0">
                <a:solidFill>
                  <a:srgbClr val="006600"/>
                </a:solidFill>
                <a:latin typeface="Verdana" panose="020B0604030504040204" pitchFamily="34" charset="0"/>
                <a:cs typeface="Arial" panose="020B0604020202020204" pitchFamily="34" charset="0"/>
              </a:rPr>
              <a:t> data</a:t>
            </a:r>
            <a:endParaRPr lang="it-IT" altLang="it-IT" sz="1400" b="1" dirty="0">
              <a:solidFill>
                <a:srgbClr val="006600"/>
              </a:solidFill>
              <a:latin typeface="Verdana" panose="020B0604030504040204" pitchFamily="34" charset="0"/>
              <a:cs typeface="Arial" panose="020B0604020202020204" pitchFamily="34" charset="0"/>
            </a:endParaRPr>
          </a:p>
          <a:p>
            <a:pPr algn="ctr" eaLnBrk="1" hangingPunct="1">
              <a:defRPr/>
            </a:pPr>
            <a:r>
              <a:rPr lang="it-IT" altLang="it-IT" sz="1400" b="1" dirty="0" err="1" smtClean="0">
                <a:solidFill>
                  <a:srgbClr val="006600"/>
                </a:solidFill>
                <a:latin typeface="Verdana" panose="020B0604030504040204" pitchFamily="34" charset="0"/>
                <a:cs typeface="Arial" panose="020B0604020202020204" pitchFamily="34" charset="0"/>
              </a:rPr>
              <a:t>Through</a:t>
            </a:r>
            <a:r>
              <a:rPr lang="it-IT" altLang="it-IT" sz="1400" dirty="0">
                <a:solidFill>
                  <a:srgbClr val="006600"/>
                </a:solidFill>
                <a:latin typeface="Verdana" panose="020B0604030504040204" pitchFamily="34" charset="0"/>
                <a:cs typeface="Arial" panose="020B0604020202020204" pitchFamily="34" charset="0"/>
              </a:rPr>
              <a:t> </a:t>
            </a:r>
            <a:r>
              <a:rPr lang="it-IT" altLang="it-IT" sz="1400" b="1" dirty="0" smtClean="0">
                <a:solidFill>
                  <a:srgbClr val="006600"/>
                </a:solidFill>
                <a:latin typeface="Verdana" panose="020B0604030504040204" pitchFamily="34" charset="0"/>
                <a:cs typeface="Arial" panose="020B0604020202020204" pitchFamily="34" charset="0"/>
              </a:rPr>
              <a:t>web site</a:t>
            </a:r>
            <a:endParaRPr lang="it-IT" altLang="it-IT" sz="1400" b="1" dirty="0">
              <a:solidFill>
                <a:srgbClr val="006600"/>
              </a:solidFill>
              <a:latin typeface="Verdana" panose="020B0604030504040204" pitchFamily="34" charset="0"/>
              <a:cs typeface="Arial" panose="020B0604020202020204" pitchFamily="34" charset="0"/>
            </a:endParaRPr>
          </a:p>
        </p:txBody>
      </p:sp>
      <p:sp>
        <p:nvSpPr>
          <p:cNvPr id="33" name="Line 29"/>
          <p:cNvSpPr>
            <a:spLocks noChangeShapeType="1"/>
          </p:cNvSpPr>
          <p:nvPr/>
        </p:nvSpPr>
        <p:spPr bwMode="auto">
          <a:xfrm flipH="1">
            <a:off x="4133528" y="4535760"/>
            <a:ext cx="0" cy="45720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4" name="Line 30"/>
          <p:cNvSpPr>
            <a:spLocks noChangeShapeType="1"/>
          </p:cNvSpPr>
          <p:nvPr/>
        </p:nvSpPr>
        <p:spPr bwMode="auto">
          <a:xfrm flipH="1">
            <a:off x="323528" y="6669360"/>
            <a:ext cx="3810000" cy="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 name="Line 31"/>
          <p:cNvSpPr>
            <a:spLocks noChangeShapeType="1"/>
          </p:cNvSpPr>
          <p:nvPr/>
        </p:nvSpPr>
        <p:spPr bwMode="auto">
          <a:xfrm flipV="1">
            <a:off x="5352728" y="1563960"/>
            <a:ext cx="1066800" cy="0"/>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 name="Text Box 32"/>
          <p:cNvSpPr txBox="1">
            <a:spLocks noChangeArrowheads="1"/>
          </p:cNvSpPr>
          <p:nvPr/>
        </p:nvSpPr>
        <p:spPr bwMode="auto">
          <a:xfrm>
            <a:off x="323850" y="188640"/>
            <a:ext cx="8280400" cy="76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342792" rIns="899829" anchor="ctr">
            <a:spAutoFit/>
          </a:bodyPr>
          <a:lstStyle>
            <a:defPPr>
              <a:defRPr lang="en-US"/>
            </a:defPPr>
            <a:lvl1pPr eaLnBrk="1" hangingPunct="1">
              <a:defRPr>
                <a:solidFill>
                  <a:srgbClr val="FF6600"/>
                </a:solidFill>
                <a:effectLst>
                  <a:outerShdw blurRad="38100" dist="38100" dir="2700000" algn="tl">
                    <a:srgbClr val="C0C0C0"/>
                  </a:outerShdw>
                </a:effectLst>
                <a:ea typeface="Times New Roman" panose="02020603050405020304" pitchFamily="18" charset="0"/>
                <a:cs typeface="Verdana" panose="020B0604030504040204" pitchFamily="34" charset="0"/>
              </a:defRPr>
            </a:lvl1pPr>
          </a:lstStyle>
          <a:p>
            <a:r>
              <a:rPr lang="it-IT" altLang="it-IT" dirty="0"/>
              <a:t> Planning of the </a:t>
            </a:r>
            <a:r>
              <a:rPr lang="it-IT" altLang="it-IT" dirty="0" err="1"/>
              <a:t>official</a:t>
            </a:r>
            <a:r>
              <a:rPr lang="it-IT" altLang="it-IT" dirty="0"/>
              <a:t> control – PPP </a:t>
            </a:r>
            <a:r>
              <a:rPr lang="it-IT" altLang="it-IT" dirty="0" err="1"/>
              <a:t>residues</a:t>
            </a:r>
            <a:endParaRPr lang="it-IT" altLang="it-IT" dirty="0"/>
          </a:p>
        </p:txBody>
      </p:sp>
      <p:sp>
        <p:nvSpPr>
          <p:cNvPr id="37" name="Text Box 33"/>
          <p:cNvSpPr txBox="1">
            <a:spLocks noChangeArrowheads="1"/>
          </p:cNvSpPr>
          <p:nvPr/>
        </p:nvSpPr>
        <p:spPr bwMode="auto">
          <a:xfrm>
            <a:off x="6228184" y="1067053"/>
            <a:ext cx="289534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it-IT" altLang="it-IT" sz="1400" b="1" dirty="0" smtClean="0">
                <a:solidFill>
                  <a:srgbClr val="006600"/>
                </a:solidFill>
                <a:latin typeface="Verdana" panose="020B0604030504040204" pitchFamily="34" charset="0"/>
                <a:cs typeface="Arial" panose="020B0604020202020204" pitchFamily="34" charset="0"/>
              </a:rPr>
              <a:t>Collection and data control</a:t>
            </a:r>
            <a:endParaRPr lang="it-IT" altLang="it-IT" sz="1400" b="1" dirty="0">
              <a:solidFill>
                <a:srgbClr val="006600"/>
              </a:solidFill>
              <a:latin typeface="Verdana" panose="020B0604030504040204" pitchFamily="34" charset="0"/>
              <a:cs typeface="Arial" panose="020B0604020202020204" pitchFamily="34" charset="0"/>
            </a:endParaRPr>
          </a:p>
          <a:p>
            <a:pPr eaLnBrk="1" hangingPunct="1">
              <a:defRPr/>
            </a:pPr>
            <a:r>
              <a:rPr lang="it-IT" altLang="it-IT" sz="1400" b="1" dirty="0" smtClean="0">
                <a:solidFill>
                  <a:srgbClr val="006600"/>
                </a:solidFill>
                <a:latin typeface="Verdana" panose="020B0604030504040204" pitchFamily="34" charset="0"/>
                <a:cs typeface="Arial" panose="020B0604020202020204" pitchFamily="34" charset="0"/>
              </a:rPr>
              <a:t>Data </a:t>
            </a:r>
            <a:r>
              <a:rPr lang="it-IT" altLang="it-IT" sz="1400" b="1" dirty="0" err="1" smtClean="0">
                <a:solidFill>
                  <a:srgbClr val="006600"/>
                </a:solidFill>
                <a:latin typeface="Verdana" panose="020B0604030504040204" pitchFamily="34" charset="0"/>
                <a:cs typeface="Arial" panose="020B0604020202020204" pitchFamily="34" charset="0"/>
              </a:rPr>
              <a:t>elaboration</a:t>
            </a:r>
            <a:endParaRPr lang="it-IT" altLang="it-IT" sz="1400" b="1" dirty="0">
              <a:solidFill>
                <a:srgbClr val="006600"/>
              </a:solidFill>
              <a:latin typeface="Verdana" panose="020B0604030504040204" pitchFamily="34" charset="0"/>
              <a:cs typeface="Arial" panose="020B0604020202020204" pitchFamily="34" charset="0"/>
            </a:endParaRPr>
          </a:p>
          <a:p>
            <a:pPr eaLnBrk="1" hangingPunct="1">
              <a:defRPr/>
            </a:pPr>
            <a:r>
              <a:rPr lang="it-IT" altLang="it-IT" sz="1400" b="1" dirty="0" smtClean="0">
                <a:solidFill>
                  <a:srgbClr val="006600"/>
                </a:solidFill>
                <a:latin typeface="Verdana" panose="020B0604030504040204" pitchFamily="34" charset="0"/>
                <a:cs typeface="Arial" panose="020B0604020202020204" pitchFamily="34" charset="0"/>
              </a:rPr>
              <a:t>Information </a:t>
            </a:r>
            <a:r>
              <a:rPr lang="it-IT" altLang="it-IT" sz="1400" b="1" dirty="0" err="1" smtClean="0">
                <a:solidFill>
                  <a:srgbClr val="006600"/>
                </a:solidFill>
                <a:latin typeface="Verdana" panose="020B0604030504040204" pitchFamily="34" charset="0"/>
                <a:cs typeface="Arial" panose="020B0604020202020204" pitchFamily="34" charset="0"/>
              </a:rPr>
              <a:t>at</a:t>
            </a:r>
            <a:r>
              <a:rPr lang="it-IT" altLang="it-IT" sz="1400" dirty="0">
                <a:solidFill>
                  <a:srgbClr val="006600"/>
                </a:solidFill>
                <a:latin typeface="Verdana" panose="020B0604030504040204" pitchFamily="34" charset="0"/>
                <a:cs typeface="Arial" panose="020B0604020202020204" pitchFamily="34" charset="0"/>
              </a:rPr>
              <a:t> </a:t>
            </a:r>
            <a:r>
              <a:rPr lang="it-IT" altLang="it-IT" sz="1400" dirty="0" err="1" smtClean="0">
                <a:solidFill>
                  <a:srgbClr val="006600"/>
                </a:solidFill>
                <a:latin typeface="Verdana" panose="020B0604030504040204" pitchFamily="34" charset="0"/>
                <a:cs typeface="Arial" panose="020B0604020202020204" pitchFamily="34" charset="0"/>
              </a:rPr>
              <a:t>national</a:t>
            </a:r>
            <a:endParaRPr lang="it-IT" altLang="it-IT" sz="1400" dirty="0" smtClean="0">
              <a:solidFill>
                <a:srgbClr val="006600"/>
              </a:solidFill>
              <a:latin typeface="Verdana" panose="020B0604030504040204" pitchFamily="34" charset="0"/>
              <a:cs typeface="Arial" panose="020B0604020202020204" pitchFamily="34" charset="0"/>
            </a:endParaRPr>
          </a:p>
          <a:p>
            <a:pPr eaLnBrk="1" hangingPunct="1">
              <a:defRPr/>
            </a:pPr>
            <a:r>
              <a:rPr lang="it-IT" altLang="it-IT" sz="1400" dirty="0" smtClean="0">
                <a:solidFill>
                  <a:srgbClr val="006600"/>
                </a:solidFill>
                <a:latin typeface="Verdana" panose="020B0604030504040204" pitchFamily="34" charset="0"/>
                <a:cs typeface="Arial" panose="020B0604020202020204" pitchFamily="34" charset="0"/>
              </a:rPr>
              <a:t>and EU </a:t>
            </a:r>
            <a:r>
              <a:rPr lang="it-IT" altLang="it-IT" sz="1400" b="1" dirty="0" err="1" smtClean="0">
                <a:solidFill>
                  <a:srgbClr val="006600"/>
                </a:solidFill>
                <a:latin typeface="Verdana" panose="020B0604030504040204" pitchFamily="34" charset="0"/>
                <a:cs typeface="Arial" panose="020B0604020202020204" pitchFamily="34" charset="0"/>
              </a:rPr>
              <a:t>level</a:t>
            </a:r>
            <a:r>
              <a:rPr lang="it-IT" altLang="it-IT" sz="1400" b="1" dirty="0" smtClean="0">
                <a:solidFill>
                  <a:srgbClr val="006600"/>
                </a:solidFill>
                <a:latin typeface="Verdana" panose="020B0604030504040204" pitchFamily="34" charset="0"/>
                <a:cs typeface="Arial" panose="020B0604020202020204" pitchFamily="34" charset="0"/>
              </a:rPr>
              <a:t> </a:t>
            </a:r>
            <a:endParaRPr lang="it-IT" altLang="it-IT" sz="1400" b="1" dirty="0">
              <a:solidFill>
                <a:srgbClr val="006600"/>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920293276"/>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it-IT" smtClean="0"/>
              <a:t>International Centre for Pesticides and Health Risk Prevention</a:t>
            </a:r>
            <a:br>
              <a:rPr lang="it-IT" smtClean="0"/>
            </a:br>
            <a:r>
              <a:rPr lang="it-IT" smtClean="0"/>
              <a:t> </a:t>
            </a:r>
            <a:endParaRPr lang="en-US" dirty="0"/>
          </a:p>
        </p:txBody>
      </p:sp>
      <p:pic>
        <p:nvPicPr>
          <p:cNvPr id="2054" name="Picture 6" descr="logoworld3"/>
          <p:cNvPicPr>
            <a:picLocks noGrp="1" noChangeAspect="1" noChangeArrowheads="1"/>
          </p:cNvPicPr>
          <p:nvPr>
            <p:ph type="subTitle" idx="1"/>
          </p:nvPr>
        </p:nvPicPr>
        <p:blipFill>
          <a:blip r:embed="rId3">
            <a:extLst>
              <a:ext uri="{28A0092B-C50C-407E-A947-70E740481C1C}">
                <a14:useLocalDpi xmlns:a14="http://schemas.microsoft.com/office/drawing/2010/main" val="0"/>
              </a:ext>
            </a:extLst>
          </a:blip>
          <a:srcRect/>
          <a:stretch>
            <a:fillRect/>
          </a:stretch>
        </p:blipFill>
        <p:spPr>
          <a:xfrm>
            <a:off x="3404768" y="3886200"/>
            <a:ext cx="2334463" cy="1752600"/>
          </a:xfrm>
        </p:spPr>
      </p:pic>
      <p:grpSp>
        <p:nvGrpSpPr>
          <p:cNvPr id="2056" name="Group 8"/>
          <p:cNvGrpSpPr>
            <a:grpSpLocks/>
          </p:cNvGrpSpPr>
          <p:nvPr/>
        </p:nvGrpSpPr>
        <p:grpSpPr bwMode="auto">
          <a:xfrm>
            <a:off x="105267125" y="106894313"/>
            <a:ext cx="9901238" cy="6626225"/>
            <a:chOff x="105267906" y="106894080"/>
            <a:chExt cx="9900000" cy="6627109"/>
          </a:xfrm>
        </p:grpSpPr>
        <p:graphicFrame>
          <p:nvGraphicFramePr>
            <p:cNvPr id="2057" name="Object 9"/>
            <p:cNvGraphicFramePr>
              <a:graphicFrameLocks noChangeAspect="1"/>
            </p:cNvGraphicFramePr>
            <p:nvPr/>
          </p:nvGraphicFramePr>
          <p:xfrm>
            <a:off x="105267906" y="106894080"/>
            <a:ext cx="9900000" cy="6627109"/>
          </p:xfrm>
          <a:graphic>
            <a:graphicData uri="http://schemas.openxmlformats.org/presentationml/2006/ole">
              <mc:AlternateContent xmlns:mc="http://schemas.openxmlformats.org/markup-compatibility/2006">
                <mc:Choice xmlns:v="urn:schemas-microsoft-com:vml" Requires="v">
                  <p:oleObj spid="_x0000_s3098" name="Immagine bitmap" r:id="rId4" imgW="9333333" imgH="6249272" progId="Paint.Picture">
                    <p:embed/>
                  </p:oleObj>
                </mc:Choice>
                <mc:Fallback>
                  <p:oleObj name="Immagine bitmap" r:id="rId4" imgW="9333333" imgH="6249272" progId="Paint.Picture">
                    <p:embed/>
                    <p:pic>
                      <p:nvPicPr>
                        <p:cNvPr id="0" name=""/>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267906" y="106894080"/>
                          <a:ext cx="9900000" cy="6627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oleObj>
                </mc:Fallback>
              </mc:AlternateContent>
            </a:graphicData>
          </a:graphic>
        </p:graphicFrame>
        <p:sp>
          <p:nvSpPr>
            <p:cNvPr id="2058" name="WordArt 10"/>
            <p:cNvSpPr>
              <a:spLocks noChangeArrowheads="1" noChangeShapeType="1" noTextEdit="1"/>
            </p:cNvSpPr>
            <p:nvPr/>
          </p:nvSpPr>
          <p:spPr bwMode="auto">
            <a:xfrm rot="-3895980">
              <a:off x="110419482" y="108537487"/>
              <a:ext cx="3019050" cy="3719625"/>
            </a:xfrm>
            <a:prstGeom prst="rect">
              <a:avLst/>
            </a:prstGeom>
            <a:extLst>
              <a:ext uri="{91240B29-F687-4F45-9708-019B960494DF}">
                <a14:hiddenLine xmlns:a14="http://schemas.microsoft.com/office/drawing/2010/main" w="9525" algn="ctr">
                  <a:solidFill>
                    <a:srgbClr val="000000"/>
                  </a:solidFill>
                  <a:round/>
                  <a:headEnd/>
                  <a:tailEnd/>
                </a14:hiddenLine>
              </a:ext>
            </a:extLst>
          </p:spPr>
          <p:txBody>
            <a:bodyPr wrap="none" fromWordArt="1">
              <a:prstTxWarp prst="textPlain">
                <a:avLst>
                  <a:gd name="adj" fmla="val 50000"/>
                </a:avLst>
              </a:prstTxWarp>
            </a:bodyPr>
            <a:lstStyle/>
            <a:p>
              <a:r>
                <a:rPr lang="it-IT" sz="9600" b="0" kern="10" spc="1921" smtClean="0">
                  <a:gradFill rotWithShape="0">
                    <a:gsLst>
                      <a:gs pos="0">
                        <a:srgbClr val="AAAAAA"/>
                      </a:gs>
                      <a:gs pos="100000">
                        <a:srgbClr val="FFFFFF"/>
                      </a:gs>
                    </a:gsLst>
                    <a:lin ang="9295980" scaled="1"/>
                  </a:gradFill>
                  <a:effectLst>
                    <a:outerShdw dist="45791" dir="3378596" algn="ctr" rotWithShape="0">
                      <a:srgbClr val="4D4D4D">
                        <a:alpha val="80000"/>
                      </a:srgbClr>
                    </a:outerShdw>
                  </a:effectLst>
                  <a:latin typeface="Tempus Sans ITC"/>
                </a:rPr>
                <a:t>20</a:t>
              </a:r>
            </a:p>
          </p:txBody>
        </p:sp>
      </p:grpSp>
      <p:grpSp>
        <p:nvGrpSpPr>
          <p:cNvPr id="2059" name="Group 11"/>
          <p:cNvGrpSpPr>
            <a:grpSpLocks/>
          </p:cNvGrpSpPr>
          <p:nvPr/>
        </p:nvGrpSpPr>
        <p:grpSpPr bwMode="auto">
          <a:xfrm>
            <a:off x="105419525" y="107046713"/>
            <a:ext cx="9901238" cy="6626225"/>
            <a:chOff x="105267906" y="106894080"/>
            <a:chExt cx="9900000" cy="6627109"/>
          </a:xfrm>
        </p:grpSpPr>
        <p:graphicFrame>
          <p:nvGraphicFramePr>
            <p:cNvPr id="2060" name="Object 12"/>
            <p:cNvGraphicFramePr>
              <a:graphicFrameLocks noChangeAspect="1"/>
            </p:cNvGraphicFramePr>
            <p:nvPr/>
          </p:nvGraphicFramePr>
          <p:xfrm>
            <a:off x="105267906" y="106894080"/>
            <a:ext cx="9900000" cy="6627109"/>
          </p:xfrm>
          <a:graphic>
            <a:graphicData uri="http://schemas.openxmlformats.org/presentationml/2006/ole">
              <mc:AlternateContent xmlns:mc="http://schemas.openxmlformats.org/markup-compatibility/2006">
                <mc:Choice xmlns:v="urn:schemas-microsoft-com:vml" Requires="v">
                  <p:oleObj spid="_x0000_s3099" name="Immagine bitmap" r:id="rId6" imgW="9333333" imgH="6249272" progId="Paint.Picture">
                    <p:embed/>
                  </p:oleObj>
                </mc:Choice>
                <mc:Fallback>
                  <p:oleObj name="Immagine bitmap" r:id="rId6" imgW="9333333" imgH="6249272" progId="Paint.Picture">
                    <p:embed/>
                    <p:pic>
                      <p:nvPicPr>
                        <p:cNvPr id="0" name=""/>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267906" y="106894080"/>
                          <a:ext cx="9900000" cy="6627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oleObj>
                </mc:Fallback>
              </mc:AlternateContent>
            </a:graphicData>
          </a:graphic>
        </p:graphicFrame>
        <p:sp>
          <p:nvSpPr>
            <p:cNvPr id="2061" name="WordArt 13"/>
            <p:cNvSpPr>
              <a:spLocks noChangeArrowheads="1" noChangeShapeType="1" noTextEdit="1"/>
            </p:cNvSpPr>
            <p:nvPr/>
          </p:nvSpPr>
          <p:spPr bwMode="auto">
            <a:xfrm rot="-3895980">
              <a:off x="110419482" y="108537487"/>
              <a:ext cx="3019050" cy="3719625"/>
            </a:xfrm>
            <a:prstGeom prst="rect">
              <a:avLst/>
            </a:prstGeom>
            <a:extLst>
              <a:ext uri="{91240B29-F687-4F45-9708-019B960494DF}">
                <a14:hiddenLine xmlns:a14="http://schemas.microsoft.com/office/drawing/2010/main" w="9525" algn="ctr">
                  <a:solidFill>
                    <a:srgbClr val="000000"/>
                  </a:solidFill>
                  <a:round/>
                  <a:headEnd/>
                  <a:tailEnd/>
                </a14:hiddenLine>
              </a:ext>
            </a:extLst>
          </p:spPr>
          <p:txBody>
            <a:bodyPr wrap="none" fromWordArt="1">
              <a:prstTxWarp prst="textPlain">
                <a:avLst>
                  <a:gd name="adj" fmla="val 50000"/>
                </a:avLst>
              </a:prstTxWarp>
            </a:bodyPr>
            <a:lstStyle/>
            <a:p>
              <a:r>
                <a:rPr lang="it-IT" sz="9600" b="0" kern="10" spc="1921" smtClean="0">
                  <a:gradFill rotWithShape="0">
                    <a:gsLst>
                      <a:gs pos="0">
                        <a:srgbClr val="AAAAAA"/>
                      </a:gs>
                      <a:gs pos="100000">
                        <a:srgbClr val="FFFFFF"/>
                      </a:gs>
                    </a:gsLst>
                    <a:lin ang="9295980" scaled="1"/>
                  </a:gradFill>
                  <a:effectLst>
                    <a:outerShdw dist="45791" dir="3378596" algn="ctr" rotWithShape="0">
                      <a:srgbClr val="4D4D4D">
                        <a:alpha val="80000"/>
                      </a:srgbClr>
                    </a:outerShdw>
                  </a:effectLst>
                  <a:latin typeface="Tempus Sans ITC"/>
                </a:rPr>
                <a:t>20</a:t>
              </a:r>
            </a:p>
          </p:txBody>
        </p:sp>
      </p:grpSp>
      <p:sp>
        <p:nvSpPr>
          <p:cNvPr id="2062" name="Text Box 14"/>
          <p:cNvSpPr txBox="1">
            <a:spLocks noChangeArrowheads="1"/>
          </p:cNvSpPr>
          <p:nvPr/>
        </p:nvSpPr>
        <p:spPr bwMode="auto">
          <a:xfrm>
            <a:off x="5791200" y="49530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it-IT" sz="1800" b="0" smtClean="0">
              <a:solidFill>
                <a:srgbClr val="000000"/>
              </a:solidFill>
              <a:latin typeface="Arial" pitchFamily="34" charset="0"/>
            </a:endParaRPr>
          </a:p>
        </p:txBody>
      </p:sp>
      <p:grpSp>
        <p:nvGrpSpPr>
          <p:cNvPr id="2063" name="Group 15"/>
          <p:cNvGrpSpPr>
            <a:grpSpLocks/>
          </p:cNvGrpSpPr>
          <p:nvPr/>
        </p:nvGrpSpPr>
        <p:grpSpPr bwMode="auto">
          <a:xfrm>
            <a:off x="105571925" y="107199113"/>
            <a:ext cx="9901238" cy="6626225"/>
            <a:chOff x="105267906" y="106894080"/>
            <a:chExt cx="9900000" cy="6627109"/>
          </a:xfrm>
        </p:grpSpPr>
        <p:graphicFrame>
          <p:nvGraphicFramePr>
            <p:cNvPr id="2064" name="Object 16"/>
            <p:cNvGraphicFramePr>
              <a:graphicFrameLocks noChangeAspect="1"/>
            </p:cNvGraphicFramePr>
            <p:nvPr/>
          </p:nvGraphicFramePr>
          <p:xfrm>
            <a:off x="105267906" y="106894080"/>
            <a:ext cx="9900000" cy="6627109"/>
          </p:xfrm>
          <a:graphic>
            <a:graphicData uri="http://schemas.openxmlformats.org/presentationml/2006/ole">
              <mc:AlternateContent xmlns:mc="http://schemas.openxmlformats.org/markup-compatibility/2006">
                <mc:Choice xmlns:v="urn:schemas-microsoft-com:vml" Requires="v">
                  <p:oleObj spid="_x0000_s3100" name="Immagine bitmap" r:id="rId7" imgW="9333333" imgH="6249272" progId="Paint.Picture">
                    <p:embed/>
                  </p:oleObj>
                </mc:Choice>
                <mc:Fallback>
                  <p:oleObj name="Immagine bitmap" r:id="rId7" imgW="9333333" imgH="6249272" progId="Paint.Picture">
                    <p:embed/>
                    <p:pic>
                      <p:nvPicPr>
                        <p:cNvPr id="0" name=""/>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267906" y="106894080"/>
                          <a:ext cx="9900000" cy="6627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oleObj>
                </mc:Fallback>
              </mc:AlternateContent>
            </a:graphicData>
          </a:graphic>
        </p:graphicFrame>
        <p:sp>
          <p:nvSpPr>
            <p:cNvPr id="2065" name="WordArt 17"/>
            <p:cNvSpPr>
              <a:spLocks noChangeArrowheads="1" noChangeShapeType="1" noTextEdit="1"/>
            </p:cNvSpPr>
            <p:nvPr/>
          </p:nvSpPr>
          <p:spPr bwMode="auto">
            <a:xfrm rot="-3895980">
              <a:off x="110419482" y="108537487"/>
              <a:ext cx="3019050" cy="3719625"/>
            </a:xfrm>
            <a:prstGeom prst="rect">
              <a:avLst/>
            </a:prstGeom>
            <a:extLst>
              <a:ext uri="{91240B29-F687-4F45-9708-019B960494DF}">
                <a14:hiddenLine xmlns:a14="http://schemas.microsoft.com/office/drawing/2010/main" w="9525" algn="ctr">
                  <a:solidFill>
                    <a:srgbClr val="000000"/>
                  </a:solidFill>
                  <a:round/>
                  <a:headEnd/>
                  <a:tailEnd/>
                </a14:hiddenLine>
              </a:ext>
            </a:extLst>
          </p:spPr>
          <p:txBody>
            <a:bodyPr wrap="none" fromWordArt="1">
              <a:prstTxWarp prst="textPlain">
                <a:avLst>
                  <a:gd name="adj" fmla="val 50000"/>
                </a:avLst>
              </a:prstTxWarp>
            </a:bodyPr>
            <a:lstStyle/>
            <a:p>
              <a:r>
                <a:rPr lang="it-IT" sz="9600" b="0" kern="10" spc="1921" smtClean="0">
                  <a:gradFill rotWithShape="0">
                    <a:gsLst>
                      <a:gs pos="0">
                        <a:srgbClr val="AAAAAA"/>
                      </a:gs>
                      <a:gs pos="100000">
                        <a:srgbClr val="FFFFFF"/>
                      </a:gs>
                    </a:gsLst>
                    <a:lin ang="9295980" scaled="1"/>
                  </a:gradFill>
                  <a:effectLst>
                    <a:outerShdw dist="45791" dir="3378596" algn="ctr" rotWithShape="0">
                      <a:srgbClr val="4D4D4D">
                        <a:alpha val="80000"/>
                      </a:srgbClr>
                    </a:outerShdw>
                  </a:effectLst>
                  <a:latin typeface="Tempus Sans ITC"/>
                </a:rPr>
                <a:t>20</a:t>
              </a:r>
            </a:p>
          </p:txBody>
        </p:sp>
      </p:grpSp>
      <p:grpSp>
        <p:nvGrpSpPr>
          <p:cNvPr id="2067" name="Group 19"/>
          <p:cNvGrpSpPr>
            <a:grpSpLocks/>
          </p:cNvGrpSpPr>
          <p:nvPr/>
        </p:nvGrpSpPr>
        <p:grpSpPr bwMode="auto">
          <a:xfrm>
            <a:off x="5029200" y="6019800"/>
            <a:ext cx="2209800" cy="838200"/>
            <a:chOff x="113796150" y="107411775"/>
            <a:chExt cx="1548000" cy="504000"/>
          </a:xfrm>
        </p:grpSpPr>
        <p:pic>
          <p:nvPicPr>
            <p:cNvPr id="2068" name="Picture 20" descr="1BAN_bluNome2riga"/>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2069" name="Group 21"/>
            <p:cNvGrpSpPr>
              <a:grpSpLocks/>
            </p:cNvGrpSpPr>
            <p:nvPr/>
          </p:nvGrpSpPr>
          <p:grpSpPr bwMode="auto">
            <a:xfrm>
              <a:off x="113796150" y="107657716"/>
              <a:ext cx="1548000" cy="258059"/>
              <a:chOff x="113796150" y="107657716"/>
              <a:chExt cx="1548000" cy="258059"/>
            </a:xfrm>
          </p:grpSpPr>
          <p:sp>
            <p:nvSpPr>
              <p:cNvPr id="2070" name="Rectangle 22"/>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2071" name="Picture 23" descr="1BAN_bluNome2riga"/>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spTree>
    <p:extLst>
      <p:ext uri="{BB962C8B-B14F-4D97-AF65-F5344CB8AC3E}">
        <p14:creationId xmlns:p14="http://schemas.microsoft.com/office/powerpoint/2010/main" val="1019015877"/>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4B9EA56B-D073-41EB-A939-094A32A7A8EB}" type="slidenum">
              <a:rPr lang="en-US" smtClean="0"/>
              <a:pPr/>
              <a:t>28</a:t>
            </a:fld>
            <a:endParaRPr lang="en-US"/>
          </a:p>
        </p:txBody>
      </p:sp>
      <p:sp>
        <p:nvSpPr>
          <p:cNvPr id="3" name="Text Box 5"/>
          <p:cNvSpPr txBox="1">
            <a:spLocks noChangeArrowheads="1"/>
          </p:cNvSpPr>
          <p:nvPr/>
        </p:nvSpPr>
        <p:spPr bwMode="auto">
          <a:xfrm>
            <a:off x="685800" y="457200"/>
            <a:ext cx="7772400" cy="646331"/>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spcBef>
                <a:spcPct val="50000"/>
              </a:spcBef>
              <a:defRPr sz="3600">
                <a:solidFill>
                  <a:srgbClr val="000099"/>
                </a:solidFill>
                <a:latin typeface="Verdana" pitchFamily="34" charset="0"/>
              </a:defRPr>
            </a:lvl1pPr>
          </a:lstStyle>
          <a:p>
            <a:r>
              <a:rPr lang="en-GB" dirty="0"/>
              <a:t>HISTORY</a:t>
            </a:r>
          </a:p>
        </p:txBody>
      </p:sp>
      <p:pic>
        <p:nvPicPr>
          <p:cNvPr id="4" name="Picture 9" descr="j029084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228600"/>
            <a:ext cx="936625" cy="13922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txBox="1">
            <a:spLocks noChangeArrowheads="1"/>
          </p:cNvSpPr>
          <p:nvPr/>
        </p:nvSpPr>
        <p:spPr>
          <a:xfrm>
            <a:off x="755650" y="1600200"/>
            <a:ext cx="7920038" cy="2590800"/>
          </a:xfrm>
          <a:prstGeom prst="rect">
            <a:avLst/>
          </a:prstGeom>
        </p:spPr>
        <p:txBody>
          <a:bodyPr/>
          <a:lstStyle>
            <a:lvl1pPr marL="342900" indent="-342900" algn="l" rtl="0" fontAlgn="base">
              <a:spcBef>
                <a:spcPct val="20000"/>
              </a:spcBef>
              <a:spcAft>
                <a:spcPct val="0"/>
              </a:spcAft>
              <a:buClr>
                <a:srgbClr val="FF9900"/>
              </a:buClr>
              <a:buFont typeface="Wingdings" pitchFamily="2" charset="2"/>
              <a:buChar char="û"/>
              <a:defRPr sz="2400" b="1">
                <a:solidFill>
                  <a:srgbClr val="0000FF"/>
                </a:solidFill>
                <a:latin typeface="+mn-lt"/>
                <a:ea typeface="+mn-ea"/>
                <a:cs typeface="+mn-cs"/>
              </a:defRPr>
            </a:lvl1pPr>
            <a:lvl2pPr marL="742950" indent="-285750" algn="l" rtl="0" fontAlgn="base">
              <a:spcBef>
                <a:spcPct val="20000"/>
              </a:spcBef>
              <a:spcAft>
                <a:spcPct val="0"/>
              </a:spcAft>
              <a:buClr>
                <a:srgbClr val="33CC33"/>
              </a:buClr>
              <a:buFont typeface="Wingdings" pitchFamily="2" charset="2"/>
              <a:buChar char="ü"/>
              <a:defRPr sz="2000" b="1">
                <a:solidFill>
                  <a:srgbClr val="0000FF"/>
                </a:solidFill>
                <a:latin typeface="+mn-lt"/>
              </a:defRPr>
            </a:lvl2pPr>
            <a:lvl3pPr marL="1143000" indent="-228600" algn="l" rtl="0" fontAlgn="base">
              <a:spcBef>
                <a:spcPct val="20000"/>
              </a:spcBef>
              <a:spcAft>
                <a:spcPct val="0"/>
              </a:spcAft>
              <a:buChar char="•"/>
              <a:defRPr sz="2400">
                <a:solidFill>
                  <a:srgbClr val="0000FF"/>
                </a:solidFill>
                <a:latin typeface="+mn-lt"/>
              </a:defRPr>
            </a:lvl3pPr>
            <a:lvl4pPr marL="1600200" indent="-228600" algn="l" rtl="0" fontAlgn="base">
              <a:spcBef>
                <a:spcPct val="20000"/>
              </a:spcBef>
              <a:spcAft>
                <a:spcPct val="0"/>
              </a:spcAft>
              <a:buChar char="–"/>
              <a:defRPr sz="2000">
                <a:solidFill>
                  <a:srgbClr val="0000FF"/>
                </a:solidFill>
                <a:latin typeface="+mn-lt"/>
              </a:defRPr>
            </a:lvl4pPr>
            <a:lvl5pPr marL="2057400" indent="-228600" algn="l" rtl="0" fontAlgn="base">
              <a:spcBef>
                <a:spcPct val="20000"/>
              </a:spcBef>
              <a:spcAft>
                <a:spcPct val="0"/>
              </a:spcAft>
              <a:buChar char="»"/>
              <a:defRPr sz="2000">
                <a:solidFill>
                  <a:srgbClr val="0000FF"/>
                </a:solidFill>
                <a:latin typeface="+mn-lt"/>
              </a:defRPr>
            </a:lvl5pPr>
            <a:lvl6pPr marL="2514600" indent="-228600" algn="l" rtl="0" fontAlgn="base">
              <a:spcBef>
                <a:spcPct val="20000"/>
              </a:spcBef>
              <a:spcAft>
                <a:spcPct val="0"/>
              </a:spcAft>
              <a:buChar char="»"/>
              <a:defRPr sz="2000">
                <a:solidFill>
                  <a:srgbClr val="0000FF"/>
                </a:solidFill>
                <a:latin typeface="+mn-lt"/>
              </a:defRPr>
            </a:lvl6pPr>
            <a:lvl7pPr marL="2971800" indent="-228600" algn="l" rtl="0" fontAlgn="base">
              <a:spcBef>
                <a:spcPct val="20000"/>
              </a:spcBef>
              <a:spcAft>
                <a:spcPct val="0"/>
              </a:spcAft>
              <a:buChar char="»"/>
              <a:defRPr sz="2000">
                <a:solidFill>
                  <a:srgbClr val="0000FF"/>
                </a:solidFill>
                <a:latin typeface="+mn-lt"/>
              </a:defRPr>
            </a:lvl7pPr>
            <a:lvl8pPr marL="3429000" indent="-228600" algn="l" rtl="0" fontAlgn="base">
              <a:spcBef>
                <a:spcPct val="20000"/>
              </a:spcBef>
              <a:spcAft>
                <a:spcPct val="0"/>
              </a:spcAft>
              <a:buChar char="»"/>
              <a:defRPr sz="2000">
                <a:solidFill>
                  <a:srgbClr val="0000FF"/>
                </a:solidFill>
                <a:latin typeface="+mn-lt"/>
              </a:defRPr>
            </a:lvl8pPr>
            <a:lvl9pPr marL="3886200" indent="-228600" algn="l" rtl="0" fontAlgn="base">
              <a:spcBef>
                <a:spcPct val="20000"/>
              </a:spcBef>
              <a:spcAft>
                <a:spcPct val="0"/>
              </a:spcAft>
              <a:buChar char="»"/>
              <a:defRPr sz="2000">
                <a:solidFill>
                  <a:srgbClr val="0000FF"/>
                </a:solidFill>
                <a:latin typeface="+mn-lt"/>
              </a:defRPr>
            </a:lvl9pPr>
          </a:lstStyle>
          <a:p>
            <a:pPr marL="0" indent="0" algn="just" eaLnBrk="0" hangingPunct="0">
              <a:lnSpc>
                <a:spcPct val="120000"/>
              </a:lnSpc>
              <a:spcBef>
                <a:spcPct val="50000"/>
              </a:spcBef>
              <a:buFontTx/>
              <a:buNone/>
            </a:pPr>
            <a:r>
              <a:rPr lang="en-GB" sz="2200" dirty="0" smtClean="0">
                <a:ea typeface="Arial Unicode MS" pitchFamily="34" charset="-128"/>
                <a:cs typeface="Arial Unicode MS" pitchFamily="34" charset="-128"/>
              </a:rPr>
              <a:t>Founded</a:t>
            </a:r>
            <a:r>
              <a:rPr lang="it-IT" sz="2200" dirty="0" smtClean="0">
                <a:ea typeface="Arial Unicode MS" pitchFamily="34" charset="-128"/>
                <a:cs typeface="Arial Unicode MS" pitchFamily="34" charset="-128"/>
              </a:rPr>
              <a:t> </a:t>
            </a:r>
            <a:r>
              <a:rPr lang="en-GB" sz="2200" dirty="0" smtClean="0">
                <a:ea typeface="Arial Unicode MS" pitchFamily="34" charset="-128"/>
                <a:cs typeface="Arial Unicode MS" pitchFamily="34" charset="-128"/>
              </a:rPr>
              <a:t>in 1990</a:t>
            </a:r>
            <a:r>
              <a:rPr lang="it-IT" sz="2200" dirty="0" smtClean="0">
                <a:ea typeface="Arial Unicode MS" pitchFamily="34" charset="-128"/>
                <a:cs typeface="Arial Unicode MS" pitchFamily="34" charset="-128"/>
              </a:rPr>
              <a:t> </a:t>
            </a:r>
            <a:r>
              <a:rPr lang="en-GB" sz="2200" dirty="0" smtClean="0">
                <a:ea typeface="Arial Unicode MS" pitchFamily="34" charset="-128"/>
                <a:cs typeface="Arial Unicode MS" pitchFamily="34" charset="-128"/>
              </a:rPr>
              <a:t>by the Region of Lombardy on WHO proposal, in co-operation with the University of Milan and in agreement with the Italian Ministry of Health </a:t>
            </a:r>
          </a:p>
          <a:p>
            <a:pPr marL="0" indent="0" algn="just" eaLnBrk="0" hangingPunct="0">
              <a:lnSpc>
                <a:spcPct val="120000"/>
              </a:lnSpc>
              <a:spcBef>
                <a:spcPct val="50000"/>
              </a:spcBef>
              <a:buFontTx/>
              <a:buNone/>
            </a:pPr>
            <a:r>
              <a:rPr lang="en-GB" sz="2200" dirty="0" smtClean="0">
                <a:cs typeface="Times New Roman" pitchFamily="18" charset="0"/>
              </a:rPr>
              <a:t>Mainly funded by the Health Directorate of the Region of Lombardy</a:t>
            </a:r>
            <a:r>
              <a:rPr lang="it-IT" sz="2200" dirty="0" smtClean="0">
                <a:ea typeface="Arial Unicode MS" pitchFamily="34" charset="-128"/>
                <a:cs typeface="Arial Unicode MS" pitchFamily="34" charset="-128"/>
              </a:rPr>
              <a:t> </a:t>
            </a:r>
            <a:endParaRPr lang="en-GB" sz="2200" dirty="0" smtClean="0">
              <a:ea typeface="Arial Unicode MS" pitchFamily="34" charset="-128"/>
              <a:cs typeface="Arial Unicode MS" pitchFamily="34" charset="-128"/>
            </a:endParaRPr>
          </a:p>
          <a:p>
            <a:pPr marL="0" indent="0" algn="just" eaLnBrk="0" hangingPunct="0">
              <a:lnSpc>
                <a:spcPct val="120000"/>
              </a:lnSpc>
              <a:spcBef>
                <a:spcPct val="50000"/>
              </a:spcBef>
              <a:buFontTx/>
              <a:buNone/>
            </a:pPr>
            <a:endParaRPr lang="it-IT" sz="2200" dirty="0">
              <a:ea typeface="Arial Unicode MS" pitchFamily="34" charset="-128"/>
              <a:cs typeface="Arial Unicode MS" pitchFamily="34" charset="-128"/>
            </a:endParaRPr>
          </a:p>
        </p:txBody>
      </p:sp>
      <p:pic>
        <p:nvPicPr>
          <p:cNvPr id="6" name="Picture 6" descr="http://www.hsacco.it/_images/fotop.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970614" y="3561639"/>
            <a:ext cx="17145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7" descr="home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9084" y="3871555"/>
            <a:ext cx="2006056" cy="868362"/>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14"/>
          <p:cNvGrpSpPr>
            <a:grpSpLocks/>
          </p:cNvGrpSpPr>
          <p:nvPr/>
        </p:nvGrpSpPr>
        <p:grpSpPr bwMode="auto">
          <a:xfrm>
            <a:off x="5029200" y="6019800"/>
            <a:ext cx="2209800" cy="838200"/>
            <a:chOff x="113796150" y="107411775"/>
            <a:chExt cx="1548000" cy="504000"/>
          </a:xfrm>
        </p:grpSpPr>
        <p:pic>
          <p:nvPicPr>
            <p:cNvPr id="9" name="Picture 15" descr="1BAN_bluNome2riga"/>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10" name="Group 16"/>
            <p:cNvGrpSpPr>
              <a:grpSpLocks/>
            </p:cNvGrpSpPr>
            <p:nvPr/>
          </p:nvGrpSpPr>
          <p:grpSpPr bwMode="auto">
            <a:xfrm>
              <a:off x="113796150" y="107657716"/>
              <a:ext cx="1548000" cy="258059"/>
              <a:chOff x="113796150" y="107657716"/>
              <a:chExt cx="1548000" cy="258059"/>
            </a:xfrm>
          </p:grpSpPr>
          <p:sp>
            <p:nvSpPr>
              <p:cNvPr id="11" name="Rectangle 17"/>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12" name="Picture 18" descr="1BAN_bluNome2riga"/>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pic>
        <p:nvPicPr>
          <p:cNvPr id="13" name="Picture 14" descr="ICPS_FRONTE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7544" y="4012209"/>
            <a:ext cx="2085789" cy="177604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IMG_565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181830" y="3632910"/>
            <a:ext cx="1435696" cy="2155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714747"/>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4B9EA56B-D073-41EB-A939-094A32A7A8EB}" type="slidenum">
              <a:rPr lang="en-US" smtClean="0"/>
              <a:pPr/>
              <a:t>29</a:t>
            </a:fld>
            <a:endParaRPr lang="en-US"/>
          </a:p>
        </p:txBody>
      </p:sp>
      <p:sp>
        <p:nvSpPr>
          <p:cNvPr id="3" name="Text Box 3"/>
          <p:cNvSpPr txBox="1">
            <a:spLocks noChangeArrowheads="1"/>
          </p:cNvSpPr>
          <p:nvPr/>
        </p:nvSpPr>
        <p:spPr>
          <a:xfrm>
            <a:off x="685800" y="457200"/>
            <a:ext cx="7772400" cy="64633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a:spcBef>
                <a:spcPct val="50000"/>
              </a:spcBef>
              <a:defRPr sz="3600">
                <a:solidFill>
                  <a:srgbClr val="000099"/>
                </a:solidFill>
                <a:latin typeface="Verdana" pitchFamily="34" charset="0"/>
              </a:defRPr>
            </a:lvl1pPr>
          </a:lstStyle>
          <a:p>
            <a:pPr algn="ctr"/>
            <a:r>
              <a:rPr lang="en-GB" dirty="0"/>
              <a:t>MISSION</a:t>
            </a:r>
          </a:p>
        </p:txBody>
      </p:sp>
      <p:pic>
        <p:nvPicPr>
          <p:cNvPr id="4" name="Picture 4" descr="j008865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228600"/>
            <a:ext cx="1836738" cy="1516063"/>
          </a:xfrm>
          <a:prstGeom prst="rect">
            <a:avLst/>
          </a:prstGeom>
          <a:noFill/>
          <a:extLst>
            <a:ext uri="{909E8E84-426E-40DD-AFC4-6F175D3DCCD1}">
              <a14:hiddenFill xmlns:a14="http://schemas.microsoft.com/office/drawing/2010/main">
                <a:solidFill>
                  <a:srgbClr val="FFFFFF"/>
                </a:solidFill>
              </a14:hiddenFill>
            </a:ext>
          </a:extLst>
        </p:spPr>
      </p:pic>
      <p:sp>
        <p:nvSpPr>
          <p:cNvPr id="6" name="Rettangolo 5"/>
          <p:cNvSpPr/>
          <p:nvPr/>
        </p:nvSpPr>
        <p:spPr>
          <a:xfrm>
            <a:off x="707504" y="1556792"/>
            <a:ext cx="8062664" cy="4154984"/>
          </a:xfrm>
          <a:prstGeom prst="rect">
            <a:avLst/>
          </a:prstGeom>
        </p:spPr>
        <p:txBody>
          <a:bodyPr wrap="square">
            <a:spAutoFit/>
          </a:bodyPr>
          <a:lstStyle/>
          <a:p>
            <a:pPr marL="187325" indent="-187325" eaLnBrk="0" hangingPunct="0">
              <a:lnSpc>
                <a:spcPct val="90000"/>
              </a:lnSpc>
              <a:spcBef>
                <a:spcPct val="50000"/>
              </a:spcBef>
            </a:pPr>
            <a:r>
              <a:rPr lang="en-GB" dirty="0" smtClean="0">
                <a:solidFill>
                  <a:srgbClr val="000000"/>
                </a:solidFill>
                <a:cs typeface="Times New Roman" pitchFamily="18" charset="0"/>
              </a:rPr>
              <a:t> </a:t>
            </a:r>
            <a:r>
              <a:rPr lang="en-GB" dirty="0" smtClean="0">
                <a:solidFill>
                  <a:srgbClr val="002060"/>
                </a:solidFill>
                <a:cs typeface="Times New Roman" pitchFamily="18" charset="0"/>
              </a:rPr>
              <a:t>To </a:t>
            </a:r>
            <a:r>
              <a:rPr lang="en-GB" dirty="0">
                <a:solidFill>
                  <a:srgbClr val="002060"/>
                </a:solidFill>
                <a:cs typeface="Times New Roman" pitchFamily="18" charset="0"/>
              </a:rPr>
              <a:t>provide scientific support to preventive and safety programmes in the field of pesticides, both in Europe and other regions of the World</a:t>
            </a:r>
            <a:r>
              <a:rPr lang="it-IT" dirty="0">
                <a:solidFill>
                  <a:srgbClr val="002060"/>
                </a:solidFill>
                <a:ea typeface="Arial Unicode MS" pitchFamily="34" charset="-128"/>
                <a:cs typeface="Arial Unicode MS" pitchFamily="34" charset="-128"/>
              </a:rPr>
              <a:t> </a:t>
            </a:r>
          </a:p>
          <a:p>
            <a:pPr marL="187325" indent="-187325" algn="just" eaLnBrk="0" hangingPunct="0">
              <a:lnSpc>
                <a:spcPct val="90000"/>
              </a:lnSpc>
              <a:spcBef>
                <a:spcPct val="50000"/>
              </a:spcBef>
            </a:pPr>
            <a:r>
              <a:rPr lang="en-GB" dirty="0">
                <a:solidFill>
                  <a:srgbClr val="3366FF"/>
                </a:solidFill>
                <a:latin typeface="Eras Bold ITC" pitchFamily="34" charset="0"/>
                <a:ea typeface="Arial Unicode MS" pitchFamily="34" charset="-128"/>
                <a:cs typeface="Arial Unicode MS" pitchFamily="34" charset="-128"/>
              </a:rPr>
              <a:t>	Main area of interest</a:t>
            </a:r>
          </a:p>
          <a:p>
            <a:pPr marL="342900" indent="-342900" algn="just" eaLnBrk="0" hangingPunct="0">
              <a:lnSpc>
                <a:spcPct val="90000"/>
              </a:lnSpc>
              <a:spcBef>
                <a:spcPct val="50000"/>
              </a:spcBef>
              <a:buFont typeface="Arial" pitchFamily="34" charset="0"/>
              <a:buChar char="•"/>
            </a:pPr>
            <a:r>
              <a:rPr lang="en-GB" dirty="0">
                <a:solidFill>
                  <a:srgbClr val="000000"/>
                </a:solidFill>
                <a:ea typeface="Arial Unicode MS" pitchFamily="34" charset="-128"/>
                <a:cs typeface="Arial Unicode MS" pitchFamily="34" charset="-128"/>
              </a:rPr>
              <a:t>Human and environmental risk assessment of pesticides</a:t>
            </a:r>
          </a:p>
          <a:p>
            <a:pPr marL="342900" indent="-342900" algn="just" eaLnBrk="0" hangingPunct="0">
              <a:lnSpc>
                <a:spcPct val="90000"/>
              </a:lnSpc>
              <a:spcBef>
                <a:spcPct val="50000"/>
              </a:spcBef>
              <a:buFont typeface="Arial" pitchFamily="34" charset="0"/>
              <a:buChar char="•"/>
            </a:pPr>
            <a:r>
              <a:rPr lang="en-GB" dirty="0">
                <a:solidFill>
                  <a:srgbClr val="000000"/>
                </a:solidFill>
                <a:ea typeface="Arial Unicode MS" pitchFamily="34" charset="-128"/>
                <a:cs typeface="Arial Unicode MS" pitchFamily="34" charset="-128"/>
              </a:rPr>
              <a:t>Public Health and Prevention </a:t>
            </a:r>
            <a:endParaRPr lang="en-GB" dirty="0" smtClean="0">
              <a:solidFill>
                <a:srgbClr val="000000"/>
              </a:solidFill>
              <a:ea typeface="Arial Unicode MS" pitchFamily="34" charset="-128"/>
              <a:cs typeface="Arial Unicode MS" pitchFamily="34" charset="-128"/>
            </a:endParaRPr>
          </a:p>
          <a:p>
            <a:pPr marL="342900" indent="-342900" algn="just" eaLnBrk="0" hangingPunct="0">
              <a:lnSpc>
                <a:spcPct val="90000"/>
              </a:lnSpc>
              <a:spcBef>
                <a:spcPct val="50000"/>
              </a:spcBef>
              <a:buFont typeface="Arial" pitchFamily="34" charset="0"/>
              <a:buChar char="•"/>
            </a:pPr>
            <a:r>
              <a:rPr lang="en-GB" dirty="0" smtClean="0">
                <a:solidFill>
                  <a:srgbClr val="000000"/>
                </a:solidFill>
                <a:ea typeface="Arial Unicode MS" pitchFamily="34" charset="-128"/>
                <a:cs typeface="Arial Unicode MS" pitchFamily="34" charset="-128"/>
              </a:rPr>
              <a:t>ICPS </a:t>
            </a:r>
            <a:r>
              <a:rPr lang="en-GB" dirty="0">
                <a:solidFill>
                  <a:srgbClr val="000000"/>
                </a:solidFill>
                <a:ea typeface="Arial Unicode MS" pitchFamily="34" charset="-128"/>
                <a:cs typeface="Arial Unicode MS" pitchFamily="34" charset="-128"/>
              </a:rPr>
              <a:t>staff includes biologists, chemists, physicists, toxicologists, occupational health physicians and information specialists</a:t>
            </a:r>
            <a:r>
              <a:rPr lang="it-IT" dirty="0">
                <a:solidFill>
                  <a:srgbClr val="000000"/>
                </a:solidFill>
                <a:ea typeface="Arial Unicode MS" pitchFamily="34" charset="-128"/>
                <a:cs typeface="Arial Unicode MS" pitchFamily="34" charset="-128"/>
              </a:rPr>
              <a:t> </a:t>
            </a:r>
          </a:p>
        </p:txBody>
      </p:sp>
      <p:grpSp>
        <p:nvGrpSpPr>
          <p:cNvPr id="7" name="Group 14"/>
          <p:cNvGrpSpPr>
            <a:grpSpLocks/>
          </p:cNvGrpSpPr>
          <p:nvPr/>
        </p:nvGrpSpPr>
        <p:grpSpPr bwMode="auto">
          <a:xfrm>
            <a:off x="5029200" y="6019800"/>
            <a:ext cx="2209800" cy="838200"/>
            <a:chOff x="113796150" y="107411775"/>
            <a:chExt cx="1548000" cy="504000"/>
          </a:xfrm>
        </p:grpSpPr>
        <p:pic>
          <p:nvPicPr>
            <p:cNvPr id="8" name="Picture 15" descr="1BAN_bluNome2riga"/>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9" name="Group 16"/>
            <p:cNvGrpSpPr>
              <a:grpSpLocks/>
            </p:cNvGrpSpPr>
            <p:nvPr/>
          </p:nvGrpSpPr>
          <p:grpSpPr bwMode="auto">
            <a:xfrm>
              <a:off x="113796150" y="107657716"/>
              <a:ext cx="1548000" cy="258059"/>
              <a:chOff x="113796150" y="107657716"/>
              <a:chExt cx="1548000" cy="258059"/>
            </a:xfrm>
          </p:grpSpPr>
          <p:sp>
            <p:nvSpPr>
              <p:cNvPr id="10" name="Rectangle 17"/>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11" name="Picture 18" descr="1BAN_bluNome2riga"/>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spTree>
    <p:extLst>
      <p:ext uri="{BB962C8B-B14F-4D97-AF65-F5344CB8AC3E}">
        <p14:creationId xmlns:p14="http://schemas.microsoft.com/office/powerpoint/2010/main" val="201927653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numero diapositiva 3"/>
          <p:cNvSpPr>
            <a:spLocks noGrp="1"/>
          </p:cNvSpPr>
          <p:nvPr>
            <p:ph type="sldNum" sz="quarter" idx="12"/>
          </p:nvPr>
        </p:nvSpPr>
        <p:spPr/>
        <p:txBody>
          <a:bodyPr/>
          <a:lstStyle/>
          <a:p>
            <a:pPr>
              <a:defRPr/>
            </a:pPr>
            <a:fld id="{AE5E9C2A-A71C-4FBA-9E13-7D02CC5EB481}" type="slidenum">
              <a:rPr lang="it-IT"/>
              <a:pPr>
                <a:defRPr/>
              </a:pPr>
              <a:t>3</a:t>
            </a:fld>
            <a:endParaRPr lang="it-IT"/>
          </a:p>
        </p:txBody>
      </p:sp>
      <p:pic>
        <p:nvPicPr>
          <p:cNvPr id="951298" name="Picture 2" descr="PE01561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388" y="115888"/>
            <a:ext cx="17653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1299" name="Rectangle 3"/>
          <p:cNvSpPr>
            <a:spLocks noChangeArrowheads="1"/>
          </p:cNvSpPr>
          <p:nvPr/>
        </p:nvSpPr>
        <p:spPr bwMode="auto">
          <a:xfrm>
            <a:off x="323850" y="404813"/>
            <a:ext cx="4535488"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defRPr/>
            </a:pPr>
            <a:r>
              <a:rPr lang="it-IT" dirty="0" smtClean="0">
                <a:solidFill>
                  <a:srgbClr val="FF6600"/>
                </a:solidFill>
                <a:effectLst>
                  <a:outerShdw blurRad="38100" dist="38100" dir="2700000" algn="tl">
                    <a:srgbClr val="000000"/>
                  </a:outerShdw>
                </a:effectLst>
              </a:rPr>
              <a:t>WHAT DO THEY DO</a:t>
            </a:r>
            <a:r>
              <a:rPr lang="it-IT" dirty="0">
                <a:solidFill>
                  <a:srgbClr val="FF6600"/>
                </a:solidFill>
                <a:effectLst>
                  <a:outerShdw blurRad="38100" dist="38100" dir="2700000" algn="tl">
                    <a:srgbClr val="000000"/>
                  </a:outerShdw>
                </a:effectLst>
              </a:rPr>
              <a:t>? (1/2)</a:t>
            </a:r>
            <a:endParaRPr lang="it-IT" i="1" dirty="0">
              <a:solidFill>
                <a:srgbClr val="FF6600"/>
              </a:solidFill>
              <a:effectLst>
                <a:outerShdw blurRad="38100" dist="38100" dir="2700000" algn="tl">
                  <a:srgbClr val="000000"/>
                </a:outerShdw>
              </a:effectLst>
            </a:endParaRPr>
          </a:p>
        </p:txBody>
      </p:sp>
      <p:grpSp>
        <p:nvGrpSpPr>
          <p:cNvPr id="9221" name="Group 4"/>
          <p:cNvGrpSpPr>
            <a:grpSpLocks/>
          </p:cNvGrpSpPr>
          <p:nvPr/>
        </p:nvGrpSpPr>
        <p:grpSpPr bwMode="auto">
          <a:xfrm>
            <a:off x="1588" y="-1588"/>
            <a:ext cx="5434012" cy="5303838"/>
            <a:chOff x="1" y="-1"/>
            <a:chExt cx="3423" cy="3341"/>
          </a:xfrm>
        </p:grpSpPr>
        <p:grpSp>
          <p:nvGrpSpPr>
            <p:cNvPr id="9223" name="Group 5"/>
            <p:cNvGrpSpPr>
              <a:grpSpLocks/>
            </p:cNvGrpSpPr>
            <p:nvPr/>
          </p:nvGrpSpPr>
          <p:grpSpPr bwMode="auto">
            <a:xfrm rot="-5400000">
              <a:off x="1708" y="-1461"/>
              <a:ext cx="91" cy="3341"/>
              <a:chOff x="681" y="540"/>
              <a:chExt cx="91" cy="3341"/>
            </a:xfrm>
          </p:grpSpPr>
          <p:sp>
            <p:nvSpPr>
              <p:cNvPr id="9230" name="Rectangle 6"/>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31" name="Rectangle 7"/>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32" name="Rectangle 8"/>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33" name="Rectangle 9"/>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34" name="Rectangle 10"/>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9224" name="Group 11"/>
            <p:cNvGrpSpPr>
              <a:grpSpLocks/>
            </p:cNvGrpSpPr>
            <p:nvPr/>
          </p:nvGrpSpPr>
          <p:grpSpPr bwMode="auto">
            <a:xfrm>
              <a:off x="1" y="-1"/>
              <a:ext cx="91" cy="3341"/>
              <a:chOff x="1" y="-1"/>
              <a:chExt cx="91" cy="3341"/>
            </a:xfrm>
          </p:grpSpPr>
          <p:sp>
            <p:nvSpPr>
              <p:cNvPr id="9225" name="Rectangle 12"/>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26" name="Rectangle 13"/>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27" name="Rectangle 14"/>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28" name="Rectangle 15"/>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229" name="Rectangle 16"/>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951313" name="Rectangle 17"/>
          <p:cNvSpPr>
            <a:spLocks noChangeArrowheads="1"/>
          </p:cNvSpPr>
          <p:nvPr/>
        </p:nvSpPr>
        <p:spPr bwMode="auto">
          <a:xfrm>
            <a:off x="323850" y="1412875"/>
            <a:ext cx="8135938" cy="468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lgn="just">
              <a:lnSpc>
                <a:spcPct val="80000"/>
              </a:lnSpc>
              <a:spcBef>
                <a:spcPct val="80000"/>
              </a:spcBef>
              <a:buClr>
                <a:srgbClr val="336600"/>
              </a:buClr>
              <a:buFont typeface="Wingdings" pitchFamily="2" charset="2"/>
              <a:buAutoNum type="arabicParenR"/>
              <a:defRPr/>
            </a:pPr>
            <a:r>
              <a:rPr lang="en-GB" sz="1800" b="0" dirty="0">
                <a:solidFill>
                  <a:schemeClr val="bg2"/>
                </a:solidFill>
                <a:effectLst>
                  <a:outerShdw blurRad="38100" dist="38100" dir="2700000" algn="tl">
                    <a:srgbClr val="000000"/>
                  </a:outerShdw>
                </a:effectLst>
              </a:rPr>
              <a:t>Authorization for the placing on the market of PPPs; </a:t>
            </a:r>
          </a:p>
          <a:p>
            <a:pPr marL="609600" indent="-609600" algn="just">
              <a:lnSpc>
                <a:spcPct val="80000"/>
              </a:lnSpc>
              <a:spcBef>
                <a:spcPct val="80000"/>
              </a:spcBef>
              <a:buClr>
                <a:srgbClr val="336600"/>
              </a:buClr>
              <a:buFont typeface="Wingdings" pitchFamily="2" charset="2"/>
              <a:buAutoNum type="arabicParenR"/>
              <a:defRPr/>
            </a:pPr>
            <a:r>
              <a:rPr lang="en-GB" sz="1800" b="0" dirty="0">
                <a:solidFill>
                  <a:schemeClr val="bg2"/>
                </a:solidFill>
                <a:effectLst>
                  <a:outerShdw blurRad="38100" dist="38100" dir="2700000" algn="tl">
                    <a:srgbClr val="000000"/>
                  </a:outerShdw>
                </a:effectLst>
              </a:rPr>
              <a:t>Adjustment of authorized products to EU provisions;</a:t>
            </a:r>
          </a:p>
          <a:p>
            <a:pPr marL="609600" indent="-609600" algn="just">
              <a:lnSpc>
                <a:spcPct val="80000"/>
              </a:lnSpc>
              <a:spcBef>
                <a:spcPct val="80000"/>
              </a:spcBef>
              <a:buClr>
                <a:srgbClr val="336600"/>
              </a:buClr>
              <a:buFont typeface="Wingdings" pitchFamily="2" charset="2"/>
              <a:buAutoNum type="arabicParenR"/>
              <a:defRPr/>
            </a:pPr>
            <a:r>
              <a:rPr lang="en-GB" sz="1800" b="0" dirty="0">
                <a:solidFill>
                  <a:schemeClr val="bg2"/>
                </a:solidFill>
                <a:effectLst>
                  <a:outerShdw blurRad="38100" dist="38100" dir="2700000" algn="tl">
                    <a:srgbClr val="000000"/>
                  </a:outerShdw>
                </a:effectLst>
              </a:rPr>
              <a:t>Official Control on marketing and use of PPPs;</a:t>
            </a:r>
            <a:r>
              <a:rPr lang="en-GB" sz="1800" b="0" i="1" dirty="0">
                <a:solidFill>
                  <a:schemeClr val="bg2"/>
                </a:solidFill>
                <a:effectLst>
                  <a:outerShdw blurRad="38100" dist="38100" dir="2700000" algn="tl">
                    <a:srgbClr val="000000"/>
                  </a:outerShdw>
                </a:effectLst>
              </a:rPr>
              <a:t> </a:t>
            </a:r>
            <a:endParaRPr lang="en-GB" sz="1800" b="0" dirty="0">
              <a:solidFill>
                <a:schemeClr val="bg2"/>
              </a:solidFill>
              <a:effectLst>
                <a:outerShdw blurRad="38100" dist="38100" dir="2700000" algn="tl">
                  <a:srgbClr val="000000"/>
                </a:outerShdw>
              </a:effectLst>
            </a:endParaRPr>
          </a:p>
          <a:p>
            <a:pPr marL="609600" indent="-609600" algn="just">
              <a:lnSpc>
                <a:spcPct val="80000"/>
              </a:lnSpc>
              <a:spcBef>
                <a:spcPct val="80000"/>
              </a:spcBef>
              <a:buClr>
                <a:srgbClr val="336600"/>
              </a:buClr>
              <a:buFont typeface="Wingdings" pitchFamily="2" charset="2"/>
              <a:buAutoNum type="arabicParenR"/>
              <a:defRPr/>
            </a:pPr>
            <a:r>
              <a:rPr lang="en-GB" sz="1800" b="0" dirty="0">
                <a:solidFill>
                  <a:schemeClr val="bg2"/>
                </a:solidFill>
                <a:effectLst>
                  <a:outerShdw blurRad="38100" dist="38100" dir="2700000" algn="tl">
                    <a:srgbClr val="000000"/>
                  </a:outerShdw>
                </a:effectLst>
              </a:rPr>
              <a:t>Official Control for pesticides residues  on food of vegetal origin </a:t>
            </a:r>
            <a:endParaRPr lang="en-GB" sz="1800" b="0" dirty="0" smtClean="0">
              <a:solidFill>
                <a:schemeClr val="bg2"/>
              </a:solidFill>
              <a:effectLst>
                <a:outerShdw blurRad="38100" dist="38100" dir="2700000" algn="tl">
                  <a:srgbClr val="000000"/>
                </a:outerShdw>
              </a:effectLst>
            </a:endParaRPr>
          </a:p>
          <a:p>
            <a:pPr marL="609600" indent="-609600" algn="just">
              <a:lnSpc>
                <a:spcPct val="80000"/>
              </a:lnSpc>
              <a:spcBef>
                <a:spcPct val="80000"/>
              </a:spcBef>
              <a:buClr>
                <a:srgbClr val="336600"/>
              </a:buClr>
              <a:buFont typeface="Wingdings" pitchFamily="2" charset="2"/>
              <a:buAutoNum type="arabicParenR"/>
              <a:defRPr/>
            </a:pPr>
            <a:r>
              <a:rPr lang="en-GB" sz="1800" b="0" dirty="0" smtClean="0">
                <a:solidFill>
                  <a:schemeClr val="bg2"/>
                </a:solidFill>
                <a:effectLst>
                  <a:outerShdw blurRad="38100" dist="38100" dir="2700000" algn="tl">
                    <a:srgbClr val="000000"/>
                  </a:outerShdw>
                </a:effectLst>
              </a:rPr>
              <a:t>Maintaining </a:t>
            </a:r>
            <a:r>
              <a:rPr lang="en-GB" sz="1800" b="0" dirty="0">
                <a:solidFill>
                  <a:schemeClr val="bg2"/>
                </a:solidFill>
                <a:effectLst>
                  <a:outerShdw blurRad="38100" dist="38100" dir="2700000" algn="tl">
                    <a:srgbClr val="000000"/>
                  </a:outerShdw>
                </a:effectLst>
              </a:rPr>
              <a:t>of the National Database on PPPs and publication, on the webpage, of general information about PPPs;</a:t>
            </a:r>
          </a:p>
          <a:p>
            <a:pPr marL="609600" indent="-609600" algn="just">
              <a:lnSpc>
                <a:spcPct val="80000"/>
              </a:lnSpc>
              <a:spcBef>
                <a:spcPct val="80000"/>
              </a:spcBef>
              <a:buClr>
                <a:srgbClr val="336600"/>
              </a:buClr>
              <a:buFont typeface="Wingdings" pitchFamily="2" charset="2"/>
              <a:buAutoNum type="arabicParenR"/>
              <a:defRPr/>
            </a:pPr>
            <a:r>
              <a:rPr lang="en-GB" sz="1800" b="0" dirty="0">
                <a:solidFill>
                  <a:schemeClr val="bg2"/>
                </a:solidFill>
                <a:effectLst>
                  <a:outerShdw blurRad="38100" dist="38100" dir="2700000" algn="tl">
                    <a:srgbClr val="000000"/>
                  </a:outerShdw>
                </a:effectLst>
              </a:rPr>
              <a:t>Focal Contact Point of EU Commission for the overall ruling on PPPs;</a:t>
            </a:r>
          </a:p>
          <a:p>
            <a:pPr marL="609600" indent="-609600" algn="just">
              <a:lnSpc>
                <a:spcPct val="80000"/>
              </a:lnSpc>
              <a:spcBef>
                <a:spcPct val="80000"/>
              </a:spcBef>
              <a:buClr>
                <a:srgbClr val="336600"/>
              </a:buClr>
              <a:buFont typeface="Wingdings" pitchFamily="2" charset="2"/>
              <a:buAutoNum type="arabicParenR"/>
              <a:defRPr/>
            </a:pPr>
            <a:r>
              <a:rPr lang="en-GB" sz="1800" b="0" dirty="0">
                <a:solidFill>
                  <a:schemeClr val="bg2"/>
                </a:solidFill>
                <a:effectLst>
                  <a:outerShdw blurRad="38100" dist="38100" dir="2700000" algn="tl">
                    <a:srgbClr val="000000"/>
                  </a:outerShdw>
                </a:effectLst>
              </a:rPr>
              <a:t>National Coordination with other interested administrations: Ministries of Agriculture, Environment and Industry;</a:t>
            </a:r>
          </a:p>
          <a:p>
            <a:pPr marL="609600" indent="-609600" algn="just">
              <a:lnSpc>
                <a:spcPct val="80000"/>
              </a:lnSpc>
              <a:spcBef>
                <a:spcPct val="80000"/>
              </a:spcBef>
              <a:buClr>
                <a:srgbClr val="336600"/>
              </a:buClr>
              <a:buFont typeface="Wingdings" pitchFamily="2" charset="2"/>
              <a:buAutoNum type="arabicParenR"/>
              <a:defRPr/>
            </a:pPr>
            <a:r>
              <a:rPr lang="en-GB" sz="1800" b="0" dirty="0">
                <a:solidFill>
                  <a:schemeClr val="bg2"/>
                </a:solidFill>
                <a:effectLst>
                  <a:outerShdw blurRad="38100" dist="38100" dir="2700000" algn="tl">
                    <a:srgbClr val="000000"/>
                  </a:outerShdw>
                </a:effectLst>
              </a:rPr>
              <a:t>Risk assessment of pesticides residues and Competent Authority, as Rapporteur Member State, for the assessment of a number of active substances;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51299"/>
                                        </p:tgtEl>
                                        <p:attrNameLst>
                                          <p:attrName>style.visibility</p:attrName>
                                        </p:attrNameLst>
                                      </p:cBhvr>
                                      <p:to>
                                        <p:strVal val="visible"/>
                                      </p:to>
                                    </p:set>
                                    <p:animEffect transition="in" filter="fade">
                                      <p:cBhvr>
                                        <p:cTn id="7" dur="500"/>
                                        <p:tgtEl>
                                          <p:spTgt spid="951299"/>
                                        </p:tgtEl>
                                      </p:cBhvr>
                                    </p:animEffect>
                                    <p:anim calcmode="lin" valueType="num">
                                      <p:cBhvr>
                                        <p:cTn id="8" dur="500" fill="hold"/>
                                        <p:tgtEl>
                                          <p:spTgt spid="951299"/>
                                        </p:tgtEl>
                                        <p:attrNameLst>
                                          <p:attrName>ppt_x</p:attrName>
                                        </p:attrNameLst>
                                      </p:cBhvr>
                                      <p:tavLst>
                                        <p:tav tm="0">
                                          <p:val>
                                            <p:strVal val="#ppt_x"/>
                                          </p:val>
                                        </p:tav>
                                        <p:tav tm="100000">
                                          <p:val>
                                            <p:strVal val="#ppt_x"/>
                                          </p:val>
                                        </p:tav>
                                      </p:tavLst>
                                    </p:anim>
                                    <p:anim calcmode="lin" valueType="num">
                                      <p:cBhvr>
                                        <p:cTn id="9" dur="500" fill="hold"/>
                                        <p:tgtEl>
                                          <p:spTgt spid="95129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51298"/>
                                        </p:tgtEl>
                                        <p:attrNameLst>
                                          <p:attrName>style.visibility</p:attrName>
                                        </p:attrNameLst>
                                      </p:cBhvr>
                                      <p:to>
                                        <p:strVal val="visible"/>
                                      </p:to>
                                    </p:set>
                                    <p:animEffect transition="in" filter="fade">
                                      <p:cBhvr>
                                        <p:cTn id="12" dur="500"/>
                                        <p:tgtEl>
                                          <p:spTgt spid="951298"/>
                                        </p:tgtEl>
                                      </p:cBhvr>
                                    </p:animEffect>
                                    <p:anim calcmode="lin" valueType="num">
                                      <p:cBhvr>
                                        <p:cTn id="13" dur="500" fill="hold"/>
                                        <p:tgtEl>
                                          <p:spTgt spid="951298"/>
                                        </p:tgtEl>
                                        <p:attrNameLst>
                                          <p:attrName>ppt_x</p:attrName>
                                        </p:attrNameLst>
                                      </p:cBhvr>
                                      <p:tavLst>
                                        <p:tav tm="0">
                                          <p:val>
                                            <p:strVal val="#ppt_x"/>
                                          </p:val>
                                        </p:tav>
                                        <p:tav tm="100000">
                                          <p:val>
                                            <p:strVal val="#ppt_x"/>
                                          </p:val>
                                        </p:tav>
                                      </p:tavLst>
                                    </p:anim>
                                    <p:anim calcmode="lin" valueType="num">
                                      <p:cBhvr>
                                        <p:cTn id="14" dur="500" fill="hold"/>
                                        <p:tgtEl>
                                          <p:spTgt spid="951298"/>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951313">
                                            <p:txEl>
                                              <p:pRg st="0" end="0"/>
                                            </p:txEl>
                                          </p:spTgt>
                                        </p:tgtEl>
                                        <p:attrNameLst>
                                          <p:attrName>style.visibility</p:attrName>
                                        </p:attrNameLst>
                                      </p:cBhvr>
                                      <p:to>
                                        <p:strVal val="visible"/>
                                      </p:to>
                                    </p:set>
                                    <p:animEffect transition="in" filter="fade">
                                      <p:cBhvr>
                                        <p:cTn id="19" dur="1000"/>
                                        <p:tgtEl>
                                          <p:spTgt spid="951313">
                                            <p:txEl>
                                              <p:pRg st="0" end="0"/>
                                            </p:txEl>
                                          </p:spTgt>
                                        </p:tgtEl>
                                      </p:cBhvr>
                                    </p:animEffect>
                                    <p:anim calcmode="lin" valueType="num">
                                      <p:cBhvr>
                                        <p:cTn id="20" dur="1000" fill="hold"/>
                                        <p:tgtEl>
                                          <p:spTgt spid="95131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513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951313">
                                            <p:txEl>
                                              <p:pRg st="1" end="1"/>
                                            </p:txEl>
                                          </p:spTgt>
                                        </p:tgtEl>
                                        <p:attrNameLst>
                                          <p:attrName>style.visibility</p:attrName>
                                        </p:attrNameLst>
                                      </p:cBhvr>
                                      <p:to>
                                        <p:strVal val="visible"/>
                                      </p:to>
                                    </p:set>
                                    <p:animEffect transition="in" filter="fade">
                                      <p:cBhvr>
                                        <p:cTn id="26" dur="1000"/>
                                        <p:tgtEl>
                                          <p:spTgt spid="951313">
                                            <p:txEl>
                                              <p:pRg st="1" end="1"/>
                                            </p:txEl>
                                          </p:spTgt>
                                        </p:tgtEl>
                                      </p:cBhvr>
                                    </p:animEffect>
                                    <p:anim calcmode="lin" valueType="num">
                                      <p:cBhvr>
                                        <p:cTn id="27" dur="1000" fill="hold"/>
                                        <p:tgtEl>
                                          <p:spTgt spid="95131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9513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951313">
                                            <p:txEl>
                                              <p:pRg st="2" end="2"/>
                                            </p:txEl>
                                          </p:spTgt>
                                        </p:tgtEl>
                                        <p:attrNameLst>
                                          <p:attrName>style.visibility</p:attrName>
                                        </p:attrNameLst>
                                      </p:cBhvr>
                                      <p:to>
                                        <p:strVal val="visible"/>
                                      </p:to>
                                    </p:set>
                                    <p:animEffect transition="in" filter="fade">
                                      <p:cBhvr>
                                        <p:cTn id="33" dur="1000"/>
                                        <p:tgtEl>
                                          <p:spTgt spid="951313">
                                            <p:txEl>
                                              <p:pRg st="2" end="2"/>
                                            </p:txEl>
                                          </p:spTgt>
                                        </p:tgtEl>
                                      </p:cBhvr>
                                    </p:animEffect>
                                    <p:anim calcmode="lin" valueType="num">
                                      <p:cBhvr>
                                        <p:cTn id="34" dur="1000" fill="hold"/>
                                        <p:tgtEl>
                                          <p:spTgt spid="95131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9513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951313">
                                            <p:txEl>
                                              <p:pRg st="3" end="3"/>
                                            </p:txEl>
                                          </p:spTgt>
                                        </p:tgtEl>
                                        <p:attrNameLst>
                                          <p:attrName>style.visibility</p:attrName>
                                        </p:attrNameLst>
                                      </p:cBhvr>
                                      <p:to>
                                        <p:strVal val="visible"/>
                                      </p:to>
                                    </p:set>
                                    <p:animEffect transition="in" filter="fade">
                                      <p:cBhvr>
                                        <p:cTn id="40" dur="1000"/>
                                        <p:tgtEl>
                                          <p:spTgt spid="951313">
                                            <p:txEl>
                                              <p:pRg st="3" end="3"/>
                                            </p:txEl>
                                          </p:spTgt>
                                        </p:tgtEl>
                                      </p:cBhvr>
                                    </p:animEffect>
                                    <p:anim calcmode="lin" valueType="num">
                                      <p:cBhvr>
                                        <p:cTn id="41" dur="1000" fill="hold"/>
                                        <p:tgtEl>
                                          <p:spTgt spid="95131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9513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951313">
                                            <p:txEl>
                                              <p:pRg st="4" end="4"/>
                                            </p:txEl>
                                          </p:spTgt>
                                        </p:tgtEl>
                                        <p:attrNameLst>
                                          <p:attrName>style.visibility</p:attrName>
                                        </p:attrNameLst>
                                      </p:cBhvr>
                                      <p:to>
                                        <p:strVal val="visible"/>
                                      </p:to>
                                    </p:set>
                                    <p:animEffect transition="in" filter="fade">
                                      <p:cBhvr>
                                        <p:cTn id="47" dur="1000"/>
                                        <p:tgtEl>
                                          <p:spTgt spid="951313">
                                            <p:txEl>
                                              <p:pRg st="4" end="4"/>
                                            </p:txEl>
                                          </p:spTgt>
                                        </p:tgtEl>
                                      </p:cBhvr>
                                    </p:animEffect>
                                    <p:anim calcmode="lin" valueType="num">
                                      <p:cBhvr>
                                        <p:cTn id="48" dur="1000" fill="hold"/>
                                        <p:tgtEl>
                                          <p:spTgt spid="95131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95131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951313">
                                            <p:txEl>
                                              <p:pRg st="5" end="5"/>
                                            </p:txEl>
                                          </p:spTgt>
                                        </p:tgtEl>
                                        <p:attrNameLst>
                                          <p:attrName>style.visibility</p:attrName>
                                        </p:attrNameLst>
                                      </p:cBhvr>
                                      <p:to>
                                        <p:strVal val="visible"/>
                                      </p:to>
                                    </p:set>
                                    <p:animEffect transition="in" filter="fade">
                                      <p:cBhvr>
                                        <p:cTn id="54" dur="1000"/>
                                        <p:tgtEl>
                                          <p:spTgt spid="951313">
                                            <p:txEl>
                                              <p:pRg st="5" end="5"/>
                                            </p:txEl>
                                          </p:spTgt>
                                        </p:tgtEl>
                                      </p:cBhvr>
                                    </p:animEffect>
                                    <p:anim calcmode="lin" valueType="num">
                                      <p:cBhvr>
                                        <p:cTn id="55" dur="1000" fill="hold"/>
                                        <p:tgtEl>
                                          <p:spTgt spid="951313">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95131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951313">
                                            <p:txEl>
                                              <p:pRg st="6" end="6"/>
                                            </p:txEl>
                                          </p:spTgt>
                                        </p:tgtEl>
                                        <p:attrNameLst>
                                          <p:attrName>style.visibility</p:attrName>
                                        </p:attrNameLst>
                                      </p:cBhvr>
                                      <p:to>
                                        <p:strVal val="visible"/>
                                      </p:to>
                                    </p:set>
                                    <p:animEffect transition="in" filter="fade">
                                      <p:cBhvr>
                                        <p:cTn id="61" dur="1000"/>
                                        <p:tgtEl>
                                          <p:spTgt spid="951313">
                                            <p:txEl>
                                              <p:pRg st="6" end="6"/>
                                            </p:txEl>
                                          </p:spTgt>
                                        </p:tgtEl>
                                      </p:cBhvr>
                                    </p:animEffect>
                                    <p:anim calcmode="lin" valueType="num">
                                      <p:cBhvr>
                                        <p:cTn id="62" dur="1000" fill="hold"/>
                                        <p:tgtEl>
                                          <p:spTgt spid="951313">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95131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951313">
                                            <p:txEl>
                                              <p:pRg st="7" end="7"/>
                                            </p:txEl>
                                          </p:spTgt>
                                        </p:tgtEl>
                                        <p:attrNameLst>
                                          <p:attrName>style.visibility</p:attrName>
                                        </p:attrNameLst>
                                      </p:cBhvr>
                                      <p:to>
                                        <p:strVal val="visible"/>
                                      </p:to>
                                    </p:set>
                                    <p:animEffect transition="in" filter="fade">
                                      <p:cBhvr>
                                        <p:cTn id="68" dur="1000"/>
                                        <p:tgtEl>
                                          <p:spTgt spid="951313">
                                            <p:txEl>
                                              <p:pRg st="7" end="7"/>
                                            </p:txEl>
                                          </p:spTgt>
                                        </p:tgtEl>
                                      </p:cBhvr>
                                    </p:animEffect>
                                    <p:anim calcmode="lin" valueType="num">
                                      <p:cBhvr>
                                        <p:cTn id="69" dur="1000" fill="hold"/>
                                        <p:tgtEl>
                                          <p:spTgt spid="951313">
                                            <p:txEl>
                                              <p:pRg st="7" end="7"/>
                                            </p:txEl>
                                          </p:spTgt>
                                        </p:tgtEl>
                                        <p:attrNameLst>
                                          <p:attrName>ppt_x</p:attrName>
                                        </p:attrNameLst>
                                      </p:cBhvr>
                                      <p:tavLst>
                                        <p:tav tm="0">
                                          <p:val>
                                            <p:strVal val="#ppt_x"/>
                                          </p:val>
                                        </p:tav>
                                        <p:tav tm="100000">
                                          <p:val>
                                            <p:strVal val="#ppt_x"/>
                                          </p:val>
                                        </p:tav>
                                      </p:tavLst>
                                    </p:anim>
                                    <p:anim calcmode="lin" valueType="num">
                                      <p:cBhvr>
                                        <p:cTn id="70" dur="1000" fill="hold"/>
                                        <p:tgtEl>
                                          <p:spTgt spid="95131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1299" grpId="0"/>
      <p:bldP spid="95131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 name="Segnaposto numero diapositiva 6"/>
          <p:cNvSpPr>
            <a:spLocks noGrp="1"/>
          </p:cNvSpPr>
          <p:nvPr>
            <p:ph type="sldNum" sz="quarter" idx="12"/>
          </p:nvPr>
        </p:nvSpPr>
        <p:spPr/>
        <p:txBody>
          <a:bodyPr/>
          <a:lstStyle/>
          <a:p>
            <a:fld id="{A8EAFC3A-7DB4-462C-B0F0-3D2D7CBE5D8E}" type="slidenum">
              <a:rPr lang="en-US"/>
              <a:pPr/>
              <a:t>30</a:t>
            </a:fld>
            <a:endParaRPr lang="en-US"/>
          </a:p>
        </p:txBody>
      </p:sp>
      <p:sp>
        <p:nvSpPr>
          <p:cNvPr id="23560" name="Line 8"/>
          <p:cNvSpPr>
            <a:spLocks noChangeShapeType="1"/>
          </p:cNvSpPr>
          <p:nvPr/>
        </p:nvSpPr>
        <p:spPr bwMode="auto">
          <a:xfrm flipH="1">
            <a:off x="2590800" y="2057400"/>
            <a:ext cx="1295400" cy="22098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it-IT" sz="1800" b="0" smtClean="0">
              <a:solidFill>
                <a:srgbClr val="000000"/>
              </a:solidFill>
              <a:latin typeface="Arial" pitchFamily="34" charset="0"/>
            </a:endParaRPr>
          </a:p>
        </p:txBody>
      </p:sp>
      <p:sp>
        <p:nvSpPr>
          <p:cNvPr id="23563" name="Line 11"/>
          <p:cNvSpPr>
            <a:spLocks noChangeShapeType="1"/>
          </p:cNvSpPr>
          <p:nvPr/>
        </p:nvSpPr>
        <p:spPr bwMode="auto">
          <a:xfrm flipH="1">
            <a:off x="4114800" y="2133600"/>
            <a:ext cx="228600" cy="23622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it-IT" sz="1800" b="0" smtClean="0">
              <a:solidFill>
                <a:srgbClr val="000000"/>
              </a:solidFill>
              <a:latin typeface="Arial" pitchFamily="34" charset="0"/>
            </a:endParaRPr>
          </a:p>
        </p:txBody>
      </p:sp>
      <p:sp>
        <p:nvSpPr>
          <p:cNvPr id="23566" name="Line 14"/>
          <p:cNvSpPr>
            <a:spLocks noChangeShapeType="1"/>
          </p:cNvSpPr>
          <p:nvPr/>
        </p:nvSpPr>
        <p:spPr bwMode="auto">
          <a:xfrm>
            <a:off x="6248400" y="1524000"/>
            <a:ext cx="838200" cy="5334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it-IT" sz="1800" b="0" smtClean="0">
              <a:solidFill>
                <a:srgbClr val="000000"/>
              </a:solidFill>
              <a:latin typeface="Arial" pitchFamily="34" charset="0"/>
            </a:endParaRPr>
          </a:p>
        </p:txBody>
      </p:sp>
      <p:sp>
        <p:nvSpPr>
          <p:cNvPr id="23567" name="Line 15"/>
          <p:cNvSpPr>
            <a:spLocks noChangeShapeType="1"/>
          </p:cNvSpPr>
          <p:nvPr/>
        </p:nvSpPr>
        <p:spPr bwMode="auto">
          <a:xfrm>
            <a:off x="5257800" y="2133600"/>
            <a:ext cx="1295400" cy="14478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it-IT" sz="1800" b="0" smtClean="0">
              <a:solidFill>
                <a:srgbClr val="000000"/>
              </a:solidFill>
              <a:latin typeface="Arial" pitchFamily="34" charset="0"/>
            </a:endParaRPr>
          </a:p>
        </p:txBody>
      </p:sp>
      <p:pic>
        <p:nvPicPr>
          <p:cNvPr id="23571" name="Picture 19" descr="logoworld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438400"/>
            <a:ext cx="2514600" cy="1887538"/>
          </a:xfrm>
          <a:prstGeom prst="rect">
            <a:avLst/>
          </a:prstGeom>
          <a:noFill/>
          <a:extLst>
            <a:ext uri="{909E8E84-426E-40DD-AFC4-6F175D3DCCD1}">
              <a14:hiddenFill xmlns:a14="http://schemas.microsoft.com/office/drawing/2010/main">
                <a:solidFill>
                  <a:srgbClr val="FFFFFF"/>
                </a:solidFill>
              </a14:hiddenFill>
            </a:ext>
          </a:extLst>
        </p:spPr>
      </p:pic>
      <p:sp>
        <p:nvSpPr>
          <p:cNvPr id="23583" name="Text Box 31"/>
          <p:cNvSpPr txBox="1">
            <a:spLocks noChangeArrowheads="1"/>
          </p:cNvSpPr>
          <p:nvPr/>
        </p:nvSpPr>
        <p:spPr bwMode="auto">
          <a:xfrm>
            <a:off x="1905000" y="152400"/>
            <a:ext cx="6172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sz="3600" dirty="0" smtClean="0">
                <a:solidFill>
                  <a:srgbClr val="000099"/>
                </a:solidFill>
                <a:latin typeface="Verdana" pitchFamily="34" charset="0"/>
              </a:rPr>
              <a:t>COLLABORATIONS</a:t>
            </a:r>
          </a:p>
        </p:txBody>
      </p:sp>
      <p:pic>
        <p:nvPicPr>
          <p:cNvPr id="23584" name="Picture 32" descr="Regione_bianco (2)"/>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562600" y="914400"/>
            <a:ext cx="3048000" cy="98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23623" name="Picture 71" descr="AZIENDA OSPEDALIERA – POLO UNIVERSITARIO"/>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31299" t="32545" r="30197" b="38216"/>
          <a:stretch>
            <a:fillRect/>
          </a:stretch>
        </p:blipFill>
        <p:spPr bwMode="auto">
          <a:xfrm>
            <a:off x="6553200" y="2057400"/>
            <a:ext cx="1371600"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3624" name="Picture 72" descr="ministero_della_salute"/>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67400" y="4419600"/>
            <a:ext cx="2590800"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23626" name="Picture 74" descr="efs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4953000"/>
            <a:ext cx="1905000" cy="852488"/>
          </a:xfrm>
          <a:prstGeom prst="rect">
            <a:avLst/>
          </a:prstGeom>
          <a:noFill/>
          <a:extLst>
            <a:ext uri="{909E8E84-426E-40DD-AFC4-6F175D3DCCD1}">
              <a14:hiddenFill xmlns:a14="http://schemas.microsoft.com/office/drawing/2010/main">
                <a:solidFill>
                  <a:srgbClr val="FFFFFF"/>
                </a:solidFill>
              </a14:hiddenFill>
            </a:ext>
          </a:extLst>
        </p:spPr>
      </p:pic>
      <p:pic>
        <p:nvPicPr>
          <p:cNvPr id="23628" name="Picture 76" descr="wh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400" y="2743200"/>
            <a:ext cx="1981200" cy="671513"/>
          </a:xfrm>
          <a:prstGeom prst="rect">
            <a:avLst/>
          </a:prstGeom>
          <a:noFill/>
          <a:extLst>
            <a:ext uri="{909E8E84-426E-40DD-AFC4-6F175D3DCCD1}">
              <a14:hiddenFill xmlns:a14="http://schemas.microsoft.com/office/drawing/2010/main">
                <a:solidFill>
                  <a:srgbClr val="FFFFFF"/>
                </a:solidFill>
              </a14:hiddenFill>
            </a:ext>
          </a:extLst>
        </p:spPr>
      </p:pic>
      <p:pic>
        <p:nvPicPr>
          <p:cNvPr id="23629" name="Picture 77" descr="eu"/>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 y="3886200"/>
            <a:ext cx="2133600" cy="611188"/>
          </a:xfrm>
          <a:prstGeom prst="rect">
            <a:avLst/>
          </a:prstGeom>
          <a:noFill/>
          <a:extLst>
            <a:ext uri="{909E8E84-426E-40DD-AFC4-6F175D3DCCD1}">
              <a14:hiddenFill xmlns:a14="http://schemas.microsoft.com/office/drawing/2010/main">
                <a:solidFill>
                  <a:srgbClr val="FFFFFF"/>
                </a:solidFill>
              </a14:hiddenFill>
            </a:ext>
          </a:extLst>
        </p:spPr>
      </p:pic>
      <p:grpSp>
        <p:nvGrpSpPr>
          <p:cNvPr id="23630" name="Group 78"/>
          <p:cNvGrpSpPr>
            <a:grpSpLocks/>
          </p:cNvGrpSpPr>
          <p:nvPr/>
        </p:nvGrpSpPr>
        <p:grpSpPr bwMode="auto">
          <a:xfrm>
            <a:off x="6400800" y="3200400"/>
            <a:ext cx="2209800" cy="838200"/>
            <a:chOff x="113796150" y="107411775"/>
            <a:chExt cx="1548000" cy="504000"/>
          </a:xfrm>
        </p:grpSpPr>
        <p:pic>
          <p:nvPicPr>
            <p:cNvPr id="23631" name="Picture 79" descr="1BAN_bluNome2riga"/>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23632" name="Group 80"/>
            <p:cNvGrpSpPr>
              <a:grpSpLocks/>
            </p:cNvGrpSpPr>
            <p:nvPr/>
          </p:nvGrpSpPr>
          <p:grpSpPr bwMode="auto">
            <a:xfrm>
              <a:off x="113796150" y="107657716"/>
              <a:ext cx="1548000" cy="258059"/>
              <a:chOff x="113796150" y="107657716"/>
              <a:chExt cx="1548000" cy="258059"/>
            </a:xfrm>
          </p:grpSpPr>
          <p:sp>
            <p:nvSpPr>
              <p:cNvPr id="23633" name="Rectangle 81"/>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23634" name="Picture 82" descr="1BAN_bluNome2riga"/>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pic>
        <p:nvPicPr>
          <p:cNvPr id="23635" name="Picture 83" descr="FAO"/>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91000" y="1371600"/>
            <a:ext cx="1143000" cy="1104900"/>
          </a:xfrm>
          <a:prstGeom prst="rect">
            <a:avLst/>
          </a:prstGeom>
          <a:noFill/>
          <a:extLst>
            <a:ext uri="{909E8E84-426E-40DD-AFC4-6F175D3DCCD1}">
              <a14:hiddenFill xmlns:a14="http://schemas.microsoft.com/office/drawing/2010/main">
                <a:solidFill>
                  <a:srgbClr val="FFFFFF"/>
                </a:solidFill>
              </a14:hiddenFill>
            </a:ext>
          </a:extLst>
        </p:spPr>
      </p:pic>
      <p:pic>
        <p:nvPicPr>
          <p:cNvPr id="23636" name="Picture 84" descr="IPCS"/>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85800" y="1295400"/>
            <a:ext cx="2667000" cy="398463"/>
          </a:xfrm>
          <a:prstGeom prst="rect">
            <a:avLst/>
          </a:prstGeom>
          <a:noFill/>
          <a:extLst>
            <a:ext uri="{909E8E84-426E-40DD-AFC4-6F175D3DCCD1}">
              <a14:hiddenFill xmlns:a14="http://schemas.microsoft.com/office/drawing/2010/main">
                <a:solidFill>
                  <a:srgbClr val="FFFFFF"/>
                </a:solidFill>
              </a14:hiddenFill>
            </a:ext>
          </a:extLst>
        </p:spPr>
      </p:pic>
      <p:grpSp>
        <p:nvGrpSpPr>
          <p:cNvPr id="23638" name="Group 86"/>
          <p:cNvGrpSpPr>
            <a:grpSpLocks/>
          </p:cNvGrpSpPr>
          <p:nvPr/>
        </p:nvGrpSpPr>
        <p:grpSpPr bwMode="auto">
          <a:xfrm>
            <a:off x="5029200" y="6019800"/>
            <a:ext cx="2209800" cy="838200"/>
            <a:chOff x="113796150" y="107411775"/>
            <a:chExt cx="1548000" cy="504000"/>
          </a:xfrm>
        </p:grpSpPr>
        <p:pic>
          <p:nvPicPr>
            <p:cNvPr id="23639" name="Picture 87" descr="1BAN_bluNome2riga"/>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23640" name="Group 88"/>
            <p:cNvGrpSpPr>
              <a:grpSpLocks/>
            </p:cNvGrpSpPr>
            <p:nvPr/>
          </p:nvGrpSpPr>
          <p:grpSpPr bwMode="auto">
            <a:xfrm>
              <a:off x="113796150" y="107657716"/>
              <a:ext cx="1548000" cy="258059"/>
              <a:chOff x="113796150" y="107657716"/>
              <a:chExt cx="1548000" cy="258059"/>
            </a:xfrm>
          </p:grpSpPr>
          <p:sp>
            <p:nvSpPr>
              <p:cNvPr id="23641" name="Rectangle 89"/>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23642" name="Picture 90" descr="1BAN_bluNome2riga"/>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pic>
        <p:nvPicPr>
          <p:cNvPr id="23625" name="Picture 73" descr="ministero_ambient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0400" y="5156200"/>
            <a:ext cx="3124200" cy="604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791566"/>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7831C4D1-81D0-440E-ABE4-10CCAFBEBFED}" type="slidenum">
              <a:rPr lang="en-US" smtClean="0"/>
              <a:pPr/>
              <a:t>31</a:t>
            </a:fld>
            <a:endParaRPr lang="en-US"/>
          </a:p>
        </p:txBody>
      </p:sp>
      <p:grpSp>
        <p:nvGrpSpPr>
          <p:cNvPr id="6" name="Group 86"/>
          <p:cNvGrpSpPr>
            <a:grpSpLocks/>
          </p:cNvGrpSpPr>
          <p:nvPr/>
        </p:nvGrpSpPr>
        <p:grpSpPr bwMode="auto">
          <a:xfrm>
            <a:off x="5029200" y="6019800"/>
            <a:ext cx="2209800" cy="838200"/>
            <a:chOff x="113796150" y="107411775"/>
            <a:chExt cx="1548000" cy="504000"/>
          </a:xfrm>
        </p:grpSpPr>
        <p:pic>
          <p:nvPicPr>
            <p:cNvPr id="7" name="Picture 87" descr="1BAN_bluNome2riga"/>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8" name="Group 88"/>
            <p:cNvGrpSpPr>
              <a:grpSpLocks/>
            </p:cNvGrpSpPr>
            <p:nvPr/>
          </p:nvGrpSpPr>
          <p:grpSpPr bwMode="auto">
            <a:xfrm>
              <a:off x="113796150" y="107657716"/>
              <a:ext cx="1548000" cy="258059"/>
              <a:chOff x="113796150" y="107657716"/>
              <a:chExt cx="1548000" cy="258059"/>
            </a:xfrm>
          </p:grpSpPr>
          <p:sp>
            <p:nvSpPr>
              <p:cNvPr id="9" name="Rectangle 89"/>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10" name="Picture 90" descr="1BAN_bluNome2riga"/>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sp>
        <p:nvSpPr>
          <p:cNvPr id="11" name="Text Box 4"/>
          <p:cNvSpPr txBox="1">
            <a:spLocks noChangeArrowheads="1"/>
          </p:cNvSpPr>
          <p:nvPr/>
        </p:nvSpPr>
        <p:spPr bwMode="auto">
          <a:xfrm>
            <a:off x="685800" y="457200"/>
            <a:ext cx="7772400" cy="646331"/>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a:spcBef>
                <a:spcPct val="50000"/>
              </a:spcBef>
              <a:defRPr sz="3600">
                <a:solidFill>
                  <a:srgbClr val="000099"/>
                </a:solidFill>
                <a:latin typeface="Verdana" pitchFamily="34" charset="0"/>
              </a:defRPr>
            </a:lvl1pPr>
          </a:lstStyle>
          <a:p>
            <a:r>
              <a:rPr lang="en-GB" dirty="0"/>
              <a:t>KEY ACTIVITIES</a:t>
            </a:r>
          </a:p>
        </p:txBody>
      </p:sp>
      <p:pic>
        <p:nvPicPr>
          <p:cNvPr id="12" name="Picture 6" descr="j007874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03534" y="575687"/>
            <a:ext cx="2530475" cy="1055688"/>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p:cNvSpPr>
            <a:spLocks noChangeArrowheads="1"/>
          </p:cNvSpPr>
          <p:nvPr/>
        </p:nvSpPr>
        <p:spPr bwMode="auto">
          <a:xfrm>
            <a:off x="539553" y="1844824"/>
            <a:ext cx="8194456" cy="39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spAutoFit/>
          </a:bodyPr>
          <a:lstStyle/>
          <a:p>
            <a:pPr marL="457200" indent="-457200" algn="l">
              <a:spcBef>
                <a:spcPct val="65000"/>
              </a:spcBef>
              <a:buClr>
                <a:srgbClr val="000000"/>
              </a:buClr>
              <a:buFontTx/>
              <a:buAutoNum type="arabicPeriod"/>
            </a:pPr>
            <a:r>
              <a:rPr lang="en-GB" dirty="0">
                <a:solidFill>
                  <a:srgbClr val="002060"/>
                </a:solidFill>
                <a:latin typeface="Tahoma"/>
                <a:ea typeface="Arial Unicode MS" pitchFamily="34" charset="-128"/>
                <a:cs typeface="Arial Unicode MS" pitchFamily="34" charset="-128"/>
              </a:rPr>
              <a:t>advisory and consultation services </a:t>
            </a:r>
            <a:r>
              <a:rPr lang="en-GB" dirty="0" smtClean="0">
                <a:solidFill>
                  <a:srgbClr val="002060"/>
                </a:solidFill>
                <a:latin typeface="Tahoma"/>
                <a:ea typeface="Arial Unicode MS" pitchFamily="34" charset="-128"/>
                <a:cs typeface="Arial Unicode MS" pitchFamily="34" charset="-128"/>
              </a:rPr>
              <a:t>for the Region of Lombardy and </a:t>
            </a:r>
            <a:r>
              <a:rPr lang="en-GB" dirty="0">
                <a:solidFill>
                  <a:srgbClr val="002060"/>
                </a:solidFill>
                <a:latin typeface="Tahoma"/>
                <a:ea typeface="Arial Unicode MS" pitchFamily="34" charset="-128"/>
                <a:cs typeface="Arial Unicode MS" pitchFamily="34" charset="-128"/>
              </a:rPr>
              <a:t>for </a:t>
            </a:r>
            <a:r>
              <a:rPr lang="it-IT" dirty="0" err="1">
                <a:solidFill>
                  <a:srgbClr val="002060"/>
                </a:solidFill>
                <a:latin typeface="Tahoma"/>
                <a:ea typeface="Arial Unicode MS" pitchFamily="34" charset="-128"/>
                <a:cs typeface="Arial Unicode MS" pitchFamily="34" charset="-128"/>
              </a:rPr>
              <a:t>national</a:t>
            </a:r>
            <a:r>
              <a:rPr lang="it-IT" dirty="0">
                <a:solidFill>
                  <a:srgbClr val="002060"/>
                </a:solidFill>
                <a:latin typeface="Tahoma"/>
                <a:ea typeface="Arial Unicode MS" pitchFamily="34" charset="-128"/>
                <a:cs typeface="Arial Unicode MS" pitchFamily="34" charset="-128"/>
              </a:rPr>
              <a:t> </a:t>
            </a:r>
            <a:r>
              <a:rPr lang="it-IT" dirty="0" err="1">
                <a:solidFill>
                  <a:srgbClr val="002060"/>
                </a:solidFill>
                <a:latin typeface="Tahoma"/>
                <a:ea typeface="Arial Unicode MS" pitchFamily="34" charset="-128"/>
                <a:cs typeface="Arial Unicode MS" pitchFamily="34" charset="-128"/>
              </a:rPr>
              <a:t>Authorities</a:t>
            </a:r>
            <a:endParaRPr lang="en-GB" dirty="0">
              <a:solidFill>
                <a:srgbClr val="002060"/>
              </a:solidFill>
              <a:latin typeface="Tahoma"/>
              <a:ea typeface="Arial Unicode MS" pitchFamily="34" charset="-128"/>
              <a:cs typeface="Arial Unicode MS" pitchFamily="34" charset="-128"/>
            </a:endParaRPr>
          </a:p>
          <a:p>
            <a:pPr marL="457200" indent="-457200" algn="l" eaLnBrk="0" hangingPunct="0">
              <a:spcBef>
                <a:spcPct val="65000"/>
              </a:spcBef>
              <a:buClr>
                <a:srgbClr val="000000"/>
              </a:buClr>
              <a:buFontTx/>
              <a:buAutoNum type="arabicPeriod"/>
            </a:pPr>
            <a:r>
              <a:rPr lang="en-GB" dirty="0">
                <a:solidFill>
                  <a:srgbClr val="002060"/>
                </a:solidFill>
                <a:latin typeface="Tahoma"/>
                <a:ea typeface="Arial Unicode MS" pitchFamily="34" charset="-128"/>
                <a:cs typeface="Arial Unicode MS" pitchFamily="34" charset="-128"/>
              </a:rPr>
              <a:t>information and documentation</a:t>
            </a:r>
          </a:p>
          <a:p>
            <a:pPr marL="457200" indent="-457200" algn="l" eaLnBrk="0" hangingPunct="0">
              <a:spcBef>
                <a:spcPct val="65000"/>
              </a:spcBef>
              <a:buClr>
                <a:srgbClr val="000000"/>
              </a:buClr>
              <a:buFontTx/>
              <a:buAutoNum type="arabicPeriod"/>
            </a:pPr>
            <a:r>
              <a:rPr lang="en-GB" dirty="0">
                <a:solidFill>
                  <a:srgbClr val="002060"/>
                </a:solidFill>
                <a:latin typeface="Tahoma"/>
                <a:ea typeface="Arial Unicode MS" pitchFamily="34" charset="-128"/>
                <a:cs typeface="Arial Unicode MS" pitchFamily="34" charset="-128"/>
              </a:rPr>
              <a:t>research</a:t>
            </a:r>
          </a:p>
          <a:p>
            <a:pPr marL="457200" indent="-457200" algn="l" eaLnBrk="0" hangingPunct="0">
              <a:spcBef>
                <a:spcPct val="65000"/>
              </a:spcBef>
              <a:buClr>
                <a:srgbClr val="000000"/>
              </a:buClr>
              <a:buFontTx/>
              <a:buAutoNum type="arabicPeriod"/>
            </a:pPr>
            <a:r>
              <a:rPr lang="en-GB" dirty="0">
                <a:solidFill>
                  <a:srgbClr val="002060"/>
                </a:solidFill>
                <a:latin typeface="Tahoma"/>
                <a:ea typeface="Arial Unicode MS" pitchFamily="34" charset="-128"/>
                <a:cs typeface="Arial Unicode MS" pitchFamily="34" charset="-128"/>
              </a:rPr>
              <a:t>training (</a:t>
            </a:r>
            <a:r>
              <a:rPr lang="it-IT" dirty="0">
                <a:solidFill>
                  <a:srgbClr val="002060"/>
                </a:solidFill>
                <a:latin typeface="Tahoma"/>
                <a:ea typeface="Arial Unicode MS" pitchFamily="34" charset="-128"/>
                <a:cs typeface="Arial Unicode MS" pitchFamily="34" charset="-128"/>
              </a:rPr>
              <a:t>EU Master in </a:t>
            </a:r>
            <a:r>
              <a:rPr lang="it-IT" dirty="0" err="1">
                <a:solidFill>
                  <a:srgbClr val="002060"/>
                </a:solidFill>
                <a:latin typeface="Tahoma"/>
                <a:ea typeface="Arial Unicode MS" pitchFamily="34" charset="-128"/>
                <a:cs typeface="Arial Unicode MS" pitchFamily="34" charset="-128"/>
              </a:rPr>
              <a:t>Risk</a:t>
            </a:r>
            <a:r>
              <a:rPr lang="it-IT" dirty="0">
                <a:solidFill>
                  <a:srgbClr val="002060"/>
                </a:solidFill>
                <a:latin typeface="Tahoma"/>
                <a:ea typeface="Arial Unicode MS" pitchFamily="34" charset="-128"/>
                <a:cs typeface="Arial Unicode MS" pitchFamily="34" charset="-128"/>
              </a:rPr>
              <a:t> </a:t>
            </a:r>
            <a:r>
              <a:rPr lang="it-IT" dirty="0" err="1">
                <a:solidFill>
                  <a:srgbClr val="002060"/>
                </a:solidFill>
                <a:latin typeface="Tahoma"/>
                <a:ea typeface="Arial Unicode MS" pitchFamily="34" charset="-128"/>
                <a:cs typeface="Arial Unicode MS" pitchFamily="34" charset="-128"/>
              </a:rPr>
              <a:t>Assessment</a:t>
            </a:r>
            <a:r>
              <a:rPr lang="it-IT" dirty="0">
                <a:solidFill>
                  <a:srgbClr val="002060"/>
                </a:solidFill>
                <a:latin typeface="Tahoma"/>
                <a:ea typeface="Arial Unicode MS" pitchFamily="34" charset="-128"/>
                <a:cs typeface="Arial Unicode MS" pitchFamily="34" charset="-128"/>
              </a:rPr>
              <a:t> &amp; </a:t>
            </a:r>
            <a:r>
              <a:rPr lang="it-IT" dirty="0" err="1">
                <a:solidFill>
                  <a:srgbClr val="002060"/>
                </a:solidFill>
                <a:latin typeface="Tahoma"/>
                <a:ea typeface="Arial Unicode MS" pitchFamily="34" charset="-128"/>
                <a:cs typeface="Arial Unicode MS" pitchFamily="34" charset="-128"/>
              </a:rPr>
              <a:t>Risk</a:t>
            </a:r>
            <a:r>
              <a:rPr lang="it-IT" dirty="0">
                <a:solidFill>
                  <a:srgbClr val="002060"/>
                </a:solidFill>
                <a:latin typeface="Tahoma"/>
                <a:ea typeface="Arial Unicode MS" pitchFamily="34" charset="-128"/>
                <a:cs typeface="Arial Unicode MS" pitchFamily="34" charset="-128"/>
              </a:rPr>
              <a:t> Analysis)</a:t>
            </a:r>
            <a:endParaRPr lang="en-GB" dirty="0">
              <a:solidFill>
                <a:srgbClr val="002060"/>
              </a:solidFill>
              <a:latin typeface="Tahoma"/>
              <a:ea typeface="Arial Unicode MS" pitchFamily="34" charset="-128"/>
              <a:cs typeface="Arial Unicode MS" pitchFamily="34" charset="-128"/>
            </a:endParaRPr>
          </a:p>
          <a:p>
            <a:pPr marL="457200" indent="-457200" algn="l" eaLnBrk="0" hangingPunct="0">
              <a:spcBef>
                <a:spcPct val="65000"/>
              </a:spcBef>
              <a:buClr>
                <a:srgbClr val="000000"/>
              </a:buClr>
              <a:buFontTx/>
              <a:buAutoNum type="arabicPeriod"/>
            </a:pPr>
            <a:r>
              <a:rPr lang="en-GB" dirty="0">
                <a:solidFill>
                  <a:srgbClr val="002060"/>
                </a:solidFill>
                <a:latin typeface="Tahoma"/>
                <a:ea typeface="Arial Unicode MS" pitchFamily="34" charset="-128"/>
                <a:cs typeface="Arial Unicode MS" pitchFamily="34" charset="-128"/>
              </a:rPr>
              <a:t>organization of conferences and meetings on relevant topics</a:t>
            </a:r>
            <a:r>
              <a:rPr lang="it-IT" dirty="0">
                <a:solidFill>
                  <a:srgbClr val="002060"/>
                </a:solidFill>
                <a:latin typeface="Tahoma"/>
                <a:ea typeface="Arial Unicode MS" pitchFamily="34" charset="-128"/>
                <a:cs typeface="Arial Unicode MS" pitchFamily="34" charset="-128"/>
              </a:rPr>
              <a:t> </a:t>
            </a:r>
          </a:p>
        </p:txBody>
      </p:sp>
    </p:spTree>
    <p:extLst>
      <p:ext uri="{BB962C8B-B14F-4D97-AF65-F5344CB8AC3E}">
        <p14:creationId xmlns:p14="http://schemas.microsoft.com/office/powerpoint/2010/main" val="2532001128"/>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7831C4D1-81D0-440E-ABE4-10CCAFBEBFED}" type="slidenum">
              <a:rPr lang="en-US" smtClean="0"/>
              <a:pPr/>
              <a:t>32</a:t>
            </a:fld>
            <a:endParaRPr lang="en-US"/>
          </a:p>
        </p:txBody>
      </p:sp>
      <p:grpSp>
        <p:nvGrpSpPr>
          <p:cNvPr id="6" name="Group 86"/>
          <p:cNvGrpSpPr>
            <a:grpSpLocks/>
          </p:cNvGrpSpPr>
          <p:nvPr/>
        </p:nvGrpSpPr>
        <p:grpSpPr bwMode="auto">
          <a:xfrm>
            <a:off x="5029200" y="6019800"/>
            <a:ext cx="2209800" cy="838200"/>
            <a:chOff x="113796150" y="107411775"/>
            <a:chExt cx="1548000" cy="504000"/>
          </a:xfrm>
        </p:grpSpPr>
        <p:pic>
          <p:nvPicPr>
            <p:cNvPr id="7" name="Picture 87" descr="1BAN_bluNome2riga"/>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8" name="Group 88"/>
            <p:cNvGrpSpPr>
              <a:grpSpLocks/>
            </p:cNvGrpSpPr>
            <p:nvPr/>
          </p:nvGrpSpPr>
          <p:grpSpPr bwMode="auto">
            <a:xfrm>
              <a:off x="113796150" y="107657716"/>
              <a:ext cx="1548000" cy="258059"/>
              <a:chOff x="113796150" y="107657716"/>
              <a:chExt cx="1548000" cy="258059"/>
            </a:xfrm>
          </p:grpSpPr>
          <p:sp>
            <p:nvSpPr>
              <p:cNvPr id="9" name="Rectangle 89"/>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10" name="Picture 90" descr="1BAN_bluNome2riga"/>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sp>
        <p:nvSpPr>
          <p:cNvPr id="11" name="Rectangle 3"/>
          <p:cNvSpPr>
            <a:spLocks noGrp="1" noChangeArrowheads="1"/>
          </p:cNvSpPr>
          <p:nvPr>
            <p:ph type="title"/>
          </p:nvPr>
        </p:nvSpPr>
        <p:spPr>
          <a:xfrm>
            <a:off x="76307" y="235969"/>
            <a:ext cx="8128000" cy="1200329"/>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3600" b="1" kern="1200" dirty="0">
                <a:solidFill>
                  <a:srgbClr val="000099"/>
                </a:solidFill>
                <a:effectLst/>
                <a:latin typeface="Verdana" pitchFamily="34" charset="0"/>
                <a:ea typeface="+mn-ea"/>
                <a:cs typeface="+mn-cs"/>
              </a:rPr>
              <a:t>COLLABORATION WITH NATIONAL </a:t>
            </a:r>
            <a:r>
              <a:rPr lang="it-IT" sz="3600" b="1" kern="1200" dirty="0" smtClean="0">
                <a:solidFill>
                  <a:srgbClr val="000099"/>
                </a:solidFill>
                <a:effectLst/>
                <a:latin typeface="Verdana" pitchFamily="34" charset="0"/>
                <a:ea typeface="+mn-ea"/>
                <a:cs typeface="+mn-cs"/>
              </a:rPr>
              <a:t>AUTHORITIES (1)</a:t>
            </a:r>
            <a:endParaRPr lang="en-GB" sz="3600" b="1" kern="1200" dirty="0">
              <a:solidFill>
                <a:srgbClr val="000099"/>
              </a:solidFill>
              <a:effectLst/>
              <a:latin typeface="Verdana" pitchFamily="34" charset="0"/>
              <a:ea typeface="+mn-ea"/>
              <a:cs typeface="+mn-cs"/>
            </a:endParaRPr>
          </a:p>
        </p:txBody>
      </p:sp>
      <p:pic>
        <p:nvPicPr>
          <p:cNvPr id="12" name="Picture 8" descr="j023078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1041" y="0"/>
            <a:ext cx="1287463" cy="12954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2"/>
          <p:cNvSpPr txBox="1">
            <a:spLocks noChangeArrowheads="1"/>
          </p:cNvSpPr>
          <p:nvPr/>
        </p:nvSpPr>
        <p:spPr bwMode="auto">
          <a:xfrm>
            <a:off x="505378" y="1556792"/>
            <a:ext cx="8077200" cy="427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FF9900"/>
              </a:buClr>
              <a:buFont typeface="Wingdings" pitchFamily="2" charset="2"/>
              <a:buChar char="û"/>
              <a:defRPr sz="2800" b="1">
                <a:solidFill>
                  <a:srgbClr val="0000FF"/>
                </a:solidFill>
                <a:latin typeface="+mn-lt"/>
                <a:ea typeface="+mn-ea"/>
                <a:cs typeface="+mn-cs"/>
              </a:defRPr>
            </a:lvl1pPr>
            <a:lvl2pPr marL="742950" indent="-285750" algn="l" rtl="0" fontAlgn="base">
              <a:spcBef>
                <a:spcPct val="20000"/>
              </a:spcBef>
              <a:spcAft>
                <a:spcPct val="0"/>
              </a:spcAft>
              <a:buClr>
                <a:srgbClr val="33CC33"/>
              </a:buClr>
              <a:buFont typeface="Wingdings" pitchFamily="2" charset="2"/>
              <a:buChar char="ü"/>
              <a:defRPr sz="2400" b="1">
                <a:solidFill>
                  <a:srgbClr val="0000FF"/>
                </a:solidFill>
                <a:latin typeface="+mn-lt"/>
              </a:defRPr>
            </a:lvl2pPr>
            <a:lvl3pPr marL="1143000" indent="-228600" algn="l" rtl="0" fontAlgn="base">
              <a:spcBef>
                <a:spcPct val="20000"/>
              </a:spcBef>
              <a:spcAft>
                <a:spcPct val="0"/>
              </a:spcAft>
              <a:buChar char="•"/>
              <a:defRPr sz="2000">
                <a:solidFill>
                  <a:srgbClr val="0000FF"/>
                </a:solidFill>
                <a:latin typeface="+mn-lt"/>
              </a:defRPr>
            </a:lvl3pPr>
            <a:lvl4pPr marL="1600200" indent="-228600" algn="l" rtl="0" fontAlgn="base">
              <a:spcBef>
                <a:spcPct val="20000"/>
              </a:spcBef>
              <a:spcAft>
                <a:spcPct val="0"/>
              </a:spcAft>
              <a:buChar char="–"/>
              <a:defRPr sz="1800">
                <a:solidFill>
                  <a:srgbClr val="0000FF"/>
                </a:solidFill>
                <a:latin typeface="+mn-lt"/>
              </a:defRPr>
            </a:lvl4pPr>
            <a:lvl5pPr marL="2057400" indent="-228600" algn="l" rtl="0" fontAlgn="base">
              <a:spcBef>
                <a:spcPct val="20000"/>
              </a:spcBef>
              <a:spcAft>
                <a:spcPct val="0"/>
              </a:spcAft>
              <a:buChar char="»"/>
              <a:defRPr sz="1800">
                <a:solidFill>
                  <a:srgbClr val="0000FF"/>
                </a:solidFill>
                <a:latin typeface="+mn-lt"/>
              </a:defRPr>
            </a:lvl5pPr>
            <a:lvl6pPr marL="2514600" indent="-228600" algn="l" rtl="0" fontAlgn="base">
              <a:spcBef>
                <a:spcPct val="20000"/>
              </a:spcBef>
              <a:spcAft>
                <a:spcPct val="0"/>
              </a:spcAft>
              <a:buChar char="»"/>
              <a:defRPr sz="1800">
                <a:solidFill>
                  <a:srgbClr val="0000FF"/>
                </a:solidFill>
                <a:latin typeface="+mn-lt"/>
              </a:defRPr>
            </a:lvl6pPr>
            <a:lvl7pPr marL="2971800" indent="-228600" algn="l" rtl="0" fontAlgn="base">
              <a:spcBef>
                <a:spcPct val="20000"/>
              </a:spcBef>
              <a:spcAft>
                <a:spcPct val="0"/>
              </a:spcAft>
              <a:buChar char="»"/>
              <a:defRPr sz="1800">
                <a:solidFill>
                  <a:srgbClr val="0000FF"/>
                </a:solidFill>
                <a:latin typeface="+mn-lt"/>
              </a:defRPr>
            </a:lvl7pPr>
            <a:lvl8pPr marL="3429000" indent="-228600" algn="l" rtl="0" fontAlgn="base">
              <a:spcBef>
                <a:spcPct val="20000"/>
              </a:spcBef>
              <a:spcAft>
                <a:spcPct val="0"/>
              </a:spcAft>
              <a:buChar char="»"/>
              <a:defRPr sz="1800">
                <a:solidFill>
                  <a:srgbClr val="0000FF"/>
                </a:solidFill>
                <a:latin typeface="+mn-lt"/>
              </a:defRPr>
            </a:lvl8pPr>
            <a:lvl9pPr marL="3886200" indent="-228600" algn="l" rtl="0" fontAlgn="base">
              <a:spcBef>
                <a:spcPct val="20000"/>
              </a:spcBef>
              <a:spcAft>
                <a:spcPct val="0"/>
              </a:spcAft>
              <a:buChar char="»"/>
              <a:defRPr sz="1800">
                <a:solidFill>
                  <a:srgbClr val="0000FF"/>
                </a:solidFill>
                <a:latin typeface="+mn-lt"/>
              </a:defRPr>
            </a:lvl9pPr>
          </a:lstStyle>
          <a:p>
            <a:pPr algn="just" eaLnBrk="0" hangingPunct="0">
              <a:spcBef>
                <a:spcPct val="5000"/>
              </a:spcBef>
              <a:buClr>
                <a:srgbClr val="000000"/>
              </a:buClr>
              <a:buFont typeface="Wingdings" pitchFamily="2" charset="2"/>
              <a:buBlip>
                <a:blip r:embed="rId5"/>
              </a:buBlip>
            </a:pPr>
            <a:r>
              <a:rPr lang="en-GB" sz="2400" dirty="0" smtClean="0">
                <a:latin typeface="Tahoma"/>
                <a:ea typeface="Arial Unicode MS" pitchFamily="34" charset="-128"/>
                <a:cs typeface="Arial Unicode MS" pitchFamily="34" charset="-128"/>
              </a:rPr>
              <a:t>Contracted </a:t>
            </a:r>
            <a:r>
              <a:rPr lang="en-GB" sz="2400" dirty="0">
                <a:latin typeface="Tahoma"/>
                <a:ea typeface="Arial Unicode MS" pitchFamily="34" charset="-128"/>
                <a:cs typeface="Arial Unicode MS" pitchFamily="34" charset="-128"/>
              </a:rPr>
              <a:t>by the Italian Ministry of Health to prepare DAR, RAR, DRAR, evaluation report, confirmatory data, equivalence report…. and to follow their discussions at EU level</a:t>
            </a:r>
          </a:p>
          <a:p>
            <a:pPr algn="just" eaLnBrk="0" hangingPunct="0">
              <a:spcBef>
                <a:spcPct val="5000"/>
              </a:spcBef>
              <a:buClr>
                <a:srgbClr val="000000"/>
              </a:buClr>
              <a:buFontTx/>
              <a:buBlip>
                <a:blip r:embed="rId5"/>
              </a:buBlip>
            </a:pPr>
            <a:endParaRPr lang="en-GB" sz="1600" dirty="0" smtClean="0">
              <a:latin typeface="Tahoma"/>
              <a:ea typeface="Arial Unicode MS" pitchFamily="34" charset="-128"/>
              <a:cs typeface="Arial Unicode MS" pitchFamily="34" charset="-128"/>
            </a:endParaRPr>
          </a:p>
          <a:p>
            <a:pPr algn="just" eaLnBrk="0" hangingPunct="0">
              <a:spcBef>
                <a:spcPct val="5000"/>
              </a:spcBef>
              <a:buClr>
                <a:srgbClr val="000000"/>
              </a:buClr>
              <a:buFont typeface="Wingdings" pitchFamily="2" charset="2"/>
              <a:buBlip>
                <a:blip r:embed="rId5"/>
              </a:buBlip>
            </a:pPr>
            <a:r>
              <a:rPr lang="en-GB" sz="2400" dirty="0">
                <a:latin typeface="Tahoma"/>
                <a:ea typeface="Arial Unicode MS" pitchFamily="34" charset="-128"/>
                <a:cs typeface="Arial Unicode MS" pitchFamily="34" charset="-128"/>
              </a:rPr>
              <a:t>Contracted by the Italian Ministry of Health to prepare </a:t>
            </a:r>
            <a:r>
              <a:rPr lang="en-GB" sz="2400" dirty="0" err="1" smtClean="0">
                <a:latin typeface="Tahoma"/>
                <a:ea typeface="Arial Unicode MS" pitchFamily="34" charset="-128"/>
                <a:cs typeface="Arial Unicode MS" pitchFamily="34" charset="-128"/>
              </a:rPr>
              <a:t>dRR</a:t>
            </a:r>
            <a:r>
              <a:rPr lang="en-GB" sz="2400" dirty="0" smtClean="0">
                <a:latin typeface="Tahoma"/>
                <a:ea typeface="Arial Unicode MS" pitchFamily="34" charset="-128"/>
                <a:cs typeface="Arial Unicode MS" pitchFamily="34" charset="-128"/>
              </a:rPr>
              <a:t> for </a:t>
            </a:r>
            <a:r>
              <a:rPr lang="en-GB" sz="2400" dirty="0" err="1" smtClean="0">
                <a:latin typeface="Tahoma"/>
                <a:ea typeface="Arial Unicode MS" pitchFamily="34" charset="-128"/>
                <a:cs typeface="Arial Unicode MS" pitchFamily="34" charset="-128"/>
              </a:rPr>
              <a:t>zonal</a:t>
            </a:r>
            <a:r>
              <a:rPr lang="en-GB" sz="2400" dirty="0" smtClean="0">
                <a:latin typeface="Tahoma"/>
                <a:ea typeface="Arial Unicode MS" pitchFamily="34" charset="-128"/>
                <a:cs typeface="Arial Unicode MS" pitchFamily="34" charset="-128"/>
              </a:rPr>
              <a:t> registration, technical modifications, extension of uses…. </a:t>
            </a:r>
            <a:r>
              <a:rPr lang="en-GB" sz="2400" dirty="0">
                <a:latin typeface="Tahoma"/>
                <a:ea typeface="Arial Unicode MS" pitchFamily="34" charset="-128"/>
                <a:cs typeface="Arial Unicode MS" pitchFamily="34" charset="-128"/>
              </a:rPr>
              <a:t>and to follow their discussions at EU </a:t>
            </a:r>
            <a:r>
              <a:rPr lang="en-GB" sz="2400" dirty="0" smtClean="0">
                <a:latin typeface="Tahoma"/>
                <a:ea typeface="Arial Unicode MS" pitchFamily="34" charset="-128"/>
                <a:cs typeface="Arial Unicode MS" pitchFamily="34" charset="-128"/>
              </a:rPr>
              <a:t>level</a:t>
            </a:r>
          </a:p>
          <a:p>
            <a:pPr algn="just" eaLnBrk="0" hangingPunct="0">
              <a:spcBef>
                <a:spcPct val="5000"/>
              </a:spcBef>
              <a:buClr>
                <a:srgbClr val="000000"/>
              </a:buClr>
              <a:buFont typeface="Wingdings" pitchFamily="2" charset="2"/>
              <a:buBlip>
                <a:blip r:embed="rId5"/>
              </a:buBlip>
            </a:pPr>
            <a:endParaRPr lang="en-GB" sz="1600" dirty="0" smtClean="0">
              <a:latin typeface="Tahoma"/>
              <a:ea typeface="Arial Unicode MS" pitchFamily="34" charset="-128"/>
              <a:cs typeface="Arial Unicode MS" pitchFamily="34" charset="-128"/>
            </a:endParaRPr>
          </a:p>
          <a:p>
            <a:pPr algn="just" eaLnBrk="0" hangingPunct="0">
              <a:spcBef>
                <a:spcPct val="5000"/>
              </a:spcBef>
              <a:buClr>
                <a:srgbClr val="000000"/>
              </a:buClr>
              <a:buFont typeface="Wingdings" pitchFamily="2" charset="2"/>
              <a:buBlip>
                <a:blip r:embed="rId5"/>
              </a:buBlip>
            </a:pPr>
            <a:r>
              <a:rPr lang="en-GB" sz="2400" dirty="0">
                <a:latin typeface="Tahoma"/>
                <a:ea typeface="Arial Unicode MS" pitchFamily="34" charset="-128"/>
                <a:cs typeface="Arial Unicode MS" pitchFamily="34" charset="-128"/>
              </a:rPr>
              <a:t>Contracted by the Italian Ministry of Health to prepare </a:t>
            </a:r>
            <a:r>
              <a:rPr lang="en-GB" sz="2400" dirty="0" err="1">
                <a:latin typeface="Tahoma"/>
                <a:ea typeface="Arial Unicode MS" pitchFamily="34" charset="-128"/>
                <a:cs typeface="Arial Unicode MS" pitchFamily="34" charset="-128"/>
              </a:rPr>
              <a:t>dRR</a:t>
            </a:r>
            <a:r>
              <a:rPr lang="en-GB" sz="2400" dirty="0">
                <a:latin typeface="Tahoma"/>
                <a:ea typeface="Arial Unicode MS" pitchFamily="34" charset="-128"/>
                <a:cs typeface="Arial Unicode MS" pitchFamily="34" charset="-128"/>
              </a:rPr>
              <a:t> </a:t>
            </a:r>
            <a:r>
              <a:rPr lang="en-GB" sz="2400" dirty="0" smtClean="0">
                <a:latin typeface="Tahoma"/>
                <a:ea typeface="Arial Unicode MS" pitchFamily="34" charset="-128"/>
                <a:cs typeface="Arial Unicode MS" pitchFamily="34" charset="-128"/>
              </a:rPr>
              <a:t>for </a:t>
            </a:r>
            <a:r>
              <a:rPr lang="en-GB" sz="2400" dirty="0">
                <a:latin typeface="Tahoma"/>
                <a:ea typeface="Arial Unicode MS" pitchFamily="34" charset="-128"/>
                <a:cs typeface="Arial Unicode MS" pitchFamily="34" charset="-128"/>
              </a:rPr>
              <a:t>national </a:t>
            </a:r>
            <a:r>
              <a:rPr lang="en-GB" sz="2400" dirty="0" smtClean="0">
                <a:latin typeface="Tahoma"/>
                <a:ea typeface="Arial Unicode MS" pitchFamily="34" charset="-128"/>
                <a:cs typeface="Arial Unicode MS" pitchFamily="34" charset="-128"/>
              </a:rPr>
              <a:t>registration</a:t>
            </a:r>
            <a:endParaRPr lang="en-GB" sz="2400" dirty="0">
              <a:latin typeface="Tahoma"/>
              <a:ea typeface="Arial Unicode MS" pitchFamily="34" charset="-128"/>
              <a:cs typeface="Arial Unicode MS" pitchFamily="34" charset="-128"/>
            </a:endParaRPr>
          </a:p>
          <a:p>
            <a:pPr algn="just" eaLnBrk="0" hangingPunct="0">
              <a:spcBef>
                <a:spcPct val="5000"/>
              </a:spcBef>
              <a:buClr>
                <a:srgbClr val="000000"/>
              </a:buClr>
              <a:buFontTx/>
              <a:buBlip>
                <a:blip r:embed="rId5"/>
              </a:buBlip>
            </a:pPr>
            <a:endParaRPr lang="en-GB" sz="2400" dirty="0" smtClean="0">
              <a:latin typeface="Tahoma"/>
              <a:ea typeface="Arial Unicode MS" pitchFamily="34" charset="-128"/>
              <a:cs typeface="Arial Unicode MS" pitchFamily="34" charset="-128"/>
            </a:endParaRPr>
          </a:p>
        </p:txBody>
      </p:sp>
    </p:spTree>
    <p:extLst>
      <p:ext uri="{BB962C8B-B14F-4D97-AF65-F5344CB8AC3E}">
        <p14:creationId xmlns:p14="http://schemas.microsoft.com/office/powerpoint/2010/main" val="399339923"/>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7831C4D1-81D0-440E-ABE4-10CCAFBEBFED}" type="slidenum">
              <a:rPr lang="en-US" smtClean="0"/>
              <a:pPr/>
              <a:t>33</a:t>
            </a:fld>
            <a:endParaRPr lang="en-US"/>
          </a:p>
        </p:txBody>
      </p:sp>
      <p:sp>
        <p:nvSpPr>
          <p:cNvPr id="11" name="Rectangle 3"/>
          <p:cNvSpPr>
            <a:spLocks noGrp="1" noChangeArrowheads="1"/>
          </p:cNvSpPr>
          <p:nvPr>
            <p:ph type="title" idx="4294967295"/>
          </p:nvPr>
        </p:nvSpPr>
        <p:spPr>
          <a:xfrm>
            <a:off x="0" y="236538"/>
            <a:ext cx="8128000" cy="120015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3600" b="1" kern="1200" dirty="0">
                <a:effectLst/>
                <a:latin typeface="Verdana" pitchFamily="34" charset="0"/>
                <a:ea typeface="+mn-ea"/>
                <a:cs typeface="+mn-cs"/>
              </a:rPr>
              <a:t>COLLABORATION WITH NATIONAL AUTHORITIES 2</a:t>
            </a:r>
            <a:endParaRPr lang="en-GB" sz="3600" b="1" kern="1200" dirty="0">
              <a:effectLst/>
              <a:latin typeface="Verdana" pitchFamily="34" charset="0"/>
              <a:ea typeface="+mn-ea"/>
              <a:cs typeface="+mn-cs"/>
            </a:endParaRPr>
          </a:p>
        </p:txBody>
      </p:sp>
      <p:grpSp>
        <p:nvGrpSpPr>
          <p:cNvPr id="6" name="Group 86"/>
          <p:cNvGrpSpPr>
            <a:grpSpLocks/>
          </p:cNvGrpSpPr>
          <p:nvPr/>
        </p:nvGrpSpPr>
        <p:grpSpPr bwMode="auto">
          <a:xfrm>
            <a:off x="5029200" y="6019800"/>
            <a:ext cx="2209800" cy="838200"/>
            <a:chOff x="113796150" y="107411775"/>
            <a:chExt cx="1548000" cy="504000"/>
          </a:xfrm>
        </p:grpSpPr>
        <p:pic>
          <p:nvPicPr>
            <p:cNvPr id="7" name="Picture 87" descr="1BAN_bluNome2riga"/>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r="83130"/>
            <a:stretch>
              <a:fillRect/>
            </a:stretch>
          </p:blipFill>
          <p:spPr bwMode="auto">
            <a:xfrm>
              <a:off x="114405934" y="107411775"/>
              <a:ext cx="234104" cy="2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8" name="Group 88"/>
            <p:cNvGrpSpPr>
              <a:grpSpLocks/>
            </p:cNvGrpSpPr>
            <p:nvPr/>
          </p:nvGrpSpPr>
          <p:grpSpPr bwMode="auto">
            <a:xfrm>
              <a:off x="113796150" y="107657716"/>
              <a:ext cx="1548000" cy="258059"/>
              <a:chOff x="113796150" y="107657716"/>
              <a:chExt cx="1548000" cy="258059"/>
            </a:xfrm>
          </p:grpSpPr>
          <p:sp>
            <p:nvSpPr>
              <p:cNvPr id="9" name="Rectangle 89"/>
              <p:cNvSpPr>
                <a:spLocks noChangeArrowheads="1"/>
              </p:cNvSpPr>
              <p:nvPr/>
            </p:nvSpPr>
            <p:spPr bwMode="auto">
              <a:xfrm>
                <a:off x="113796150" y="107718575"/>
                <a:ext cx="1548000" cy="1972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1382" tIns="40691" rIns="81382" bIns="40691" anchor="ctr"/>
              <a:lstStyle/>
              <a:p>
                <a:r>
                  <a:rPr lang="it-IT" sz="600" smtClean="0">
                    <a:solidFill>
                      <a:srgbClr val="808080"/>
                    </a:solidFill>
                    <a:latin typeface="Bell MT" pitchFamily="18" charset="0"/>
                  </a:rPr>
                  <a:t>    Dipartimento di Medicina del Lavoro </a:t>
                </a:r>
                <a:endParaRPr lang="it-IT" sz="1800" b="0" smtClean="0">
                  <a:solidFill>
                    <a:srgbClr val="000000"/>
                  </a:solidFill>
                  <a:latin typeface="Arial" pitchFamily="34" charset="0"/>
                </a:endParaRPr>
              </a:p>
            </p:txBody>
          </p:sp>
          <p:pic>
            <p:nvPicPr>
              <p:cNvPr id="10" name="Picture 90" descr="1BAN_bluNome2riga"/>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21510" b="54417"/>
              <a:stretch>
                <a:fillRect/>
              </a:stretch>
            </p:blipFill>
            <p:spPr bwMode="auto">
              <a:xfrm>
                <a:off x="113940248" y="107657716"/>
                <a:ext cx="1164214" cy="110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pic>
        <p:nvPicPr>
          <p:cNvPr id="12" name="Picture 8" descr="j023078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8571" y="44624"/>
            <a:ext cx="1287463" cy="12954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2"/>
          <p:cNvSpPr txBox="1">
            <a:spLocks noChangeArrowheads="1"/>
          </p:cNvSpPr>
          <p:nvPr/>
        </p:nvSpPr>
        <p:spPr bwMode="auto">
          <a:xfrm>
            <a:off x="541338" y="1501634"/>
            <a:ext cx="8077200" cy="398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FF9900"/>
              </a:buClr>
              <a:buFont typeface="Wingdings" pitchFamily="2" charset="2"/>
              <a:buChar char="û"/>
              <a:defRPr sz="2800" b="1">
                <a:solidFill>
                  <a:srgbClr val="0000FF"/>
                </a:solidFill>
                <a:latin typeface="+mn-lt"/>
                <a:ea typeface="+mn-ea"/>
                <a:cs typeface="+mn-cs"/>
              </a:defRPr>
            </a:lvl1pPr>
            <a:lvl2pPr marL="742950" indent="-285750" algn="l" rtl="0" fontAlgn="base">
              <a:spcBef>
                <a:spcPct val="20000"/>
              </a:spcBef>
              <a:spcAft>
                <a:spcPct val="0"/>
              </a:spcAft>
              <a:buClr>
                <a:srgbClr val="33CC33"/>
              </a:buClr>
              <a:buFont typeface="Wingdings" pitchFamily="2" charset="2"/>
              <a:buChar char="ü"/>
              <a:defRPr sz="2400" b="1">
                <a:solidFill>
                  <a:srgbClr val="0000FF"/>
                </a:solidFill>
                <a:latin typeface="+mn-lt"/>
              </a:defRPr>
            </a:lvl2pPr>
            <a:lvl3pPr marL="1143000" indent="-228600" algn="l" rtl="0" fontAlgn="base">
              <a:spcBef>
                <a:spcPct val="20000"/>
              </a:spcBef>
              <a:spcAft>
                <a:spcPct val="0"/>
              </a:spcAft>
              <a:buChar char="•"/>
              <a:defRPr sz="2000">
                <a:solidFill>
                  <a:srgbClr val="0000FF"/>
                </a:solidFill>
                <a:latin typeface="+mn-lt"/>
              </a:defRPr>
            </a:lvl3pPr>
            <a:lvl4pPr marL="1600200" indent="-228600" algn="l" rtl="0" fontAlgn="base">
              <a:spcBef>
                <a:spcPct val="20000"/>
              </a:spcBef>
              <a:spcAft>
                <a:spcPct val="0"/>
              </a:spcAft>
              <a:buChar char="–"/>
              <a:defRPr sz="1800">
                <a:solidFill>
                  <a:srgbClr val="0000FF"/>
                </a:solidFill>
                <a:latin typeface="+mn-lt"/>
              </a:defRPr>
            </a:lvl4pPr>
            <a:lvl5pPr marL="2057400" indent="-228600" algn="l" rtl="0" fontAlgn="base">
              <a:spcBef>
                <a:spcPct val="20000"/>
              </a:spcBef>
              <a:spcAft>
                <a:spcPct val="0"/>
              </a:spcAft>
              <a:buChar char="»"/>
              <a:defRPr sz="1800">
                <a:solidFill>
                  <a:srgbClr val="0000FF"/>
                </a:solidFill>
                <a:latin typeface="+mn-lt"/>
              </a:defRPr>
            </a:lvl5pPr>
            <a:lvl6pPr marL="2514600" indent="-228600" algn="l" rtl="0" fontAlgn="base">
              <a:spcBef>
                <a:spcPct val="20000"/>
              </a:spcBef>
              <a:spcAft>
                <a:spcPct val="0"/>
              </a:spcAft>
              <a:buChar char="»"/>
              <a:defRPr sz="1800">
                <a:solidFill>
                  <a:srgbClr val="0000FF"/>
                </a:solidFill>
                <a:latin typeface="+mn-lt"/>
              </a:defRPr>
            </a:lvl6pPr>
            <a:lvl7pPr marL="2971800" indent="-228600" algn="l" rtl="0" fontAlgn="base">
              <a:spcBef>
                <a:spcPct val="20000"/>
              </a:spcBef>
              <a:spcAft>
                <a:spcPct val="0"/>
              </a:spcAft>
              <a:buChar char="»"/>
              <a:defRPr sz="1800">
                <a:solidFill>
                  <a:srgbClr val="0000FF"/>
                </a:solidFill>
                <a:latin typeface="+mn-lt"/>
              </a:defRPr>
            </a:lvl7pPr>
            <a:lvl8pPr marL="3429000" indent="-228600" algn="l" rtl="0" fontAlgn="base">
              <a:spcBef>
                <a:spcPct val="20000"/>
              </a:spcBef>
              <a:spcAft>
                <a:spcPct val="0"/>
              </a:spcAft>
              <a:buChar char="»"/>
              <a:defRPr sz="1800">
                <a:solidFill>
                  <a:srgbClr val="0000FF"/>
                </a:solidFill>
                <a:latin typeface="+mn-lt"/>
              </a:defRPr>
            </a:lvl8pPr>
            <a:lvl9pPr marL="3886200" indent="-228600" algn="l" rtl="0" fontAlgn="base">
              <a:spcBef>
                <a:spcPct val="20000"/>
              </a:spcBef>
              <a:spcAft>
                <a:spcPct val="0"/>
              </a:spcAft>
              <a:buChar char="»"/>
              <a:defRPr sz="1800">
                <a:solidFill>
                  <a:srgbClr val="0000FF"/>
                </a:solidFill>
                <a:latin typeface="+mn-lt"/>
              </a:defRPr>
            </a:lvl9pPr>
          </a:lstStyle>
          <a:p>
            <a:pPr algn="just" eaLnBrk="0" hangingPunct="0">
              <a:spcBef>
                <a:spcPct val="5000"/>
              </a:spcBef>
              <a:buClr>
                <a:srgbClr val="000000"/>
              </a:buClr>
              <a:buFont typeface="Wingdings" pitchFamily="2" charset="2"/>
              <a:buBlip>
                <a:blip r:embed="rId5"/>
              </a:buBlip>
            </a:pPr>
            <a:r>
              <a:rPr lang="en-GB" sz="2400" dirty="0" smtClean="0">
                <a:latin typeface="Tahoma"/>
                <a:ea typeface="Arial Unicode MS" pitchFamily="34" charset="-128"/>
                <a:cs typeface="Arial Unicode MS" pitchFamily="34" charset="-128"/>
              </a:rPr>
              <a:t>ICPS </a:t>
            </a:r>
            <a:r>
              <a:rPr lang="en-GB" sz="2400" dirty="0">
                <a:latin typeface="Tahoma"/>
                <a:ea typeface="Arial Unicode MS" pitchFamily="34" charset="-128"/>
                <a:cs typeface="Arial Unicode MS" pitchFamily="34" charset="-128"/>
              </a:rPr>
              <a:t>experts are members of the National Advisory Committee on Pesticide Products of the Ministry of Health</a:t>
            </a:r>
          </a:p>
          <a:p>
            <a:pPr algn="just" eaLnBrk="0" hangingPunct="0">
              <a:spcBef>
                <a:spcPct val="5000"/>
              </a:spcBef>
              <a:buClr>
                <a:srgbClr val="000000"/>
              </a:buClr>
              <a:buFontTx/>
              <a:buBlip>
                <a:blip r:embed="rId5"/>
              </a:buBlip>
            </a:pPr>
            <a:endParaRPr lang="en-GB" sz="2400" dirty="0" smtClean="0">
              <a:latin typeface="Tahoma"/>
              <a:ea typeface="Arial Unicode MS" pitchFamily="34" charset="-128"/>
              <a:cs typeface="Arial Unicode MS" pitchFamily="34" charset="-128"/>
            </a:endParaRPr>
          </a:p>
          <a:p>
            <a:pPr algn="just" eaLnBrk="0" hangingPunct="0">
              <a:spcBef>
                <a:spcPct val="5000"/>
              </a:spcBef>
              <a:buClr>
                <a:srgbClr val="000000"/>
              </a:buClr>
              <a:buFontTx/>
              <a:buBlip>
                <a:blip r:embed="rId5"/>
              </a:buBlip>
            </a:pPr>
            <a:r>
              <a:rPr lang="en-GB" sz="2400" dirty="0" smtClean="0">
                <a:latin typeface="Tahoma"/>
                <a:ea typeface="Arial Unicode MS" pitchFamily="34" charset="-128"/>
                <a:cs typeface="Arial Unicode MS" pitchFamily="34" charset="-128"/>
              </a:rPr>
              <a:t>Contracted by the Italian Ministry of Environment on specific projects linked to environmental risk assessment and management </a:t>
            </a:r>
          </a:p>
          <a:p>
            <a:pPr algn="just" eaLnBrk="0" hangingPunct="0">
              <a:spcBef>
                <a:spcPct val="5000"/>
              </a:spcBef>
              <a:buClr>
                <a:srgbClr val="000000"/>
              </a:buClr>
              <a:buFontTx/>
              <a:buBlip>
                <a:blip r:embed="rId5"/>
              </a:buBlip>
            </a:pPr>
            <a:endParaRPr lang="en-GB" sz="2400" dirty="0">
              <a:latin typeface="Tahoma"/>
              <a:ea typeface="Arial Unicode MS" pitchFamily="34" charset="-128"/>
              <a:cs typeface="Arial Unicode MS" pitchFamily="34" charset="-128"/>
            </a:endParaRPr>
          </a:p>
          <a:p>
            <a:pPr algn="just" eaLnBrk="0" hangingPunct="0">
              <a:spcBef>
                <a:spcPct val="5000"/>
              </a:spcBef>
              <a:buClr>
                <a:srgbClr val="000000"/>
              </a:buClr>
              <a:buFont typeface="Wingdings" pitchFamily="2" charset="2"/>
              <a:buBlip>
                <a:blip r:embed="rId5"/>
              </a:buBlip>
            </a:pPr>
            <a:r>
              <a:rPr lang="en-GB" sz="2400" dirty="0">
                <a:latin typeface="Tahoma"/>
                <a:ea typeface="Arial Unicode MS" pitchFamily="34" charset="-128"/>
                <a:cs typeface="Arial Unicode MS" pitchFamily="34" charset="-128"/>
              </a:rPr>
              <a:t>ICPS experts </a:t>
            </a:r>
            <a:r>
              <a:rPr lang="en-GB" sz="2400" dirty="0" smtClean="0">
                <a:latin typeface="Tahoma"/>
                <a:ea typeface="Arial Unicode MS" pitchFamily="34" charset="-128"/>
                <a:cs typeface="Arial Unicode MS" pitchFamily="34" charset="-128"/>
              </a:rPr>
              <a:t>were involved in the definition of the NAP for Directive 128 (Sustainable Use)</a:t>
            </a:r>
            <a:endParaRPr lang="en-GB" sz="2400" dirty="0">
              <a:latin typeface="Tahoma"/>
              <a:ea typeface="Arial Unicode MS" pitchFamily="34" charset="-128"/>
              <a:cs typeface="Arial Unicode MS" pitchFamily="34" charset="-128"/>
            </a:endParaRPr>
          </a:p>
          <a:p>
            <a:pPr algn="just" eaLnBrk="0" hangingPunct="0">
              <a:spcBef>
                <a:spcPct val="5000"/>
              </a:spcBef>
              <a:buClr>
                <a:srgbClr val="000000"/>
              </a:buClr>
              <a:buFontTx/>
              <a:buBlip>
                <a:blip r:embed="rId5"/>
              </a:buBlip>
            </a:pPr>
            <a:endParaRPr lang="it-IT" sz="2400" dirty="0">
              <a:ea typeface="Arial Unicode MS" pitchFamily="34" charset="-128"/>
              <a:cs typeface="Arial Unicode MS" pitchFamily="34" charset="-128"/>
            </a:endParaRPr>
          </a:p>
        </p:txBody>
      </p:sp>
    </p:spTree>
    <p:extLst>
      <p:ext uri="{BB962C8B-B14F-4D97-AF65-F5344CB8AC3E}">
        <p14:creationId xmlns:p14="http://schemas.microsoft.com/office/powerpoint/2010/main" val="2152360631"/>
      </p:ext>
    </p:extLst>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539552" y="1677130"/>
            <a:ext cx="8025611" cy="4200142"/>
          </a:xfrm>
        </p:spPr>
        <p:txBody>
          <a:bodyPr/>
          <a:lstStyle/>
          <a:p>
            <a:pPr marL="0" indent="0">
              <a:lnSpc>
                <a:spcPct val="90000"/>
              </a:lnSpc>
              <a:buNone/>
            </a:pPr>
            <a:r>
              <a:rPr lang="en-GB" sz="2400" b="1" dirty="0" smtClean="0">
                <a:solidFill>
                  <a:srgbClr val="FF0000"/>
                </a:solidFill>
                <a:latin typeface="+mj-lt"/>
              </a:rPr>
              <a:t>PESTIDOC (from 1999) –</a:t>
            </a:r>
            <a:r>
              <a:rPr lang="en-GB" sz="2400" dirty="0" smtClean="0">
                <a:solidFill>
                  <a:srgbClr val="FF0000"/>
                </a:solidFill>
                <a:latin typeface="+mj-lt"/>
              </a:rPr>
              <a:t> </a:t>
            </a:r>
          </a:p>
          <a:p>
            <a:pPr>
              <a:lnSpc>
                <a:spcPct val="90000"/>
              </a:lnSpc>
            </a:pPr>
            <a:r>
              <a:rPr lang="en-GB" dirty="0" smtClean="0">
                <a:latin typeface="+mj-lt"/>
              </a:rPr>
              <a:t>Implementation and maintenance of a database based on a collection of pesticides (historical value: old and new ones, actual and dismissed products) and ancillary data regarding compounds; crops; chemical and physical characteristics; pesticide producers; data on toxicology, environmental fate, and ecotoxicology; classification; regulatory status, labels.</a:t>
            </a:r>
            <a:endParaRPr lang="it-IT" sz="2400" dirty="0" smtClean="0">
              <a:latin typeface="+mj-lt"/>
            </a:endParaRPr>
          </a:p>
          <a:p>
            <a:pPr>
              <a:lnSpc>
                <a:spcPct val="90000"/>
              </a:lnSpc>
            </a:pPr>
            <a:r>
              <a:rPr lang="it-IT" sz="2400" b="1" dirty="0" err="1" smtClean="0">
                <a:solidFill>
                  <a:srgbClr val="0000FF"/>
                </a:solidFill>
                <a:latin typeface="+mj-lt"/>
              </a:rPr>
              <a:t>Aim</a:t>
            </a:r>
            <a:r>
              <a:rPr lang="it-IT" sz="2400" dirty="0" smtClean="0">
                <a:latin typeface="+mj-lt"/>
              </a:rPr>
              <a:t>: </a:t>
            </a:r>
            <a:r>
              <a:rPr lang="it-IT" dirty="0" smtClean="0">
                <a:latin typeface="+mj-lt"/>
              </a:rPr>
              <a:t>to </a:t>
            </a:r>
            <a:r>
              <a:rPr lang="it-IT" dirty="0" err="1" smtClean="0">
                <a:latin typeface="+mj-lt"/>
              </a:rPr>
              <a:t>support</a:t>
            </a:r>
            <a:r>
              <a:rPr lang="it-IT" dirty="0" smtClean="0">
                <a:latin typeface="+mj-lt"/>
              </a:rPr>
              <a:t> the </a:t>
            </a:r>
            <a:r>
              <a:rPr lang="it-IT" dirty="0" err="1" smtClean="0">
                <a:latin typeface="+mj-lt"/>
              </a:rPr>
              <a:t>Regional</a:t>
            </a:r>
            <a:r>
              <a:rPr lang="it-IT" dirty="0" smtClean="0">
                <a:latin typeface="+mj-lt"/>
              </a:rPr>
              <a:t> </a:t>
            </a:r>
            <a:r>
              <a:rPr lang="it-IT" dirty="0" err="1" smtClean="0">
                <a:latin typeface="+mj-lt"/>
              </a:rPr>
              <a:t>institutional</a:t>
            </a:r>
            <a:r>
              <a:rPr lang="it-IT" dirty="0" smtClean="0">
                <a:latin typeface="+mj-lt"/>
              </a:rPr>
              <a:t> </a:t>
            </a:r>
            <a:r>
              <a:rPr lang="it-IT" dirty="0" err="1" smtClean="0">
                <a:latin typeface="+mj-lt"/>
              </a:rPr>
              <a:t>activities</a:t>
            </a:r>
            <a:r>
              <a:rPr lang="it-IT" dirty="0" smtClean="0">
                <a:latin typeface="+mj-lt"/>
              </a:rPr>
              <a:t>.</a:t>
            </a:r>
          </a:p>
        </p:txBody>
      </p:sp>
      <p:grpSp>
        <p:nvGrpSpPr>
          <p:cNvPr id="72708" name="Group 4"/>
          <p:cNvGrpSpPr>
            <a:grpSpLocks/>
          </p:cNvGrpSpPr>
          <p:nvPr/>
        </p:nvGrpSpPr>
        <p:grpSpPr bwMode="auto">
          <a:xfrm>
            <a:off x="446880" y="184879"/>
            <a:ext cx="8507413" cy="1492251"/>
            <a:chOff x="288" y="457"/>
            <a:chExt cx="5359" cy="940"/>
          </a:xfrm>
        </p:grpSpPr>
        <p:sp>
          <p:nvSpPr>
            <p:cNvPr id="72709" name="Rectangle 5"/>
            <p:cNvSpPr>
              <a:spLocks noChangeArrowheads="1"/>
            </p:cNvSpPr>
            <p:nvPr/>
          </p:nvSpPr>
          <p:spPr bwMode="auto">
            <a:xfrm>
              <a:off x="288" y="457"/>
              <a:ext cx="5120" cy="756"/>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3600" dirty="0">
                  <a:solidFill>
                    <a:srgbClr val="000099"/>
                  </a:solidFill>
                  <a:latin typeface="Verdana" pitchFamily="34" charset="0"/>
                </a:rPr>
                <a:t>COLLABORATION WITH THE REGIONAL AUTHORITY</a:t>
              </a:r>
              <a:endParaRPr lang="en-GB" sz="3600" dirty="0">
                <a:solidFill>
                  <a:srgbClr val="000099"/>
                </a:solidFill>
                <a:latin typeface="Verdana" pitchFamily="34" charset="0"/>
              </a:endParaRPr>
            </a:p>
          </p:txBody>
        </p:sp>
        <p:pic>
          <p:nvPicPr>
            <p:cNvPr id="72710" name="Picture 6" descr="j023078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6" y="709"/>
              <a:ext cx="811" cy="6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48686087"/>
      </p:ext>
    </p:extLst>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a:xfrm>
            <a:off x="671908" y="1700212"/>
            <a:ext cx="7786687" cy="4249068"/>
          </a:xfrm>
        </p:spPr>
        <p:txBody>
          <a:bodyPr/>
          <a:lstStyle/>
          <a:p>
            <a:pPr algn="just">
              <a:buFont typeface="Symbol" pitchFamily="18" charset="2"/>
              <a:buNone/>
            </a:pPr>
            <a:r>
              <a:rPr lang="en-GB" sz="2400" dirty="0" smtClean="0">
                <a:solidFill>
                  <a:srgbClr val="FF0000"/>
                </a:solidFill>
                <a:latin typeface="+mj-lt"/>
              </a:rPr>
              <a:t>Fitoweb290 (from 2004) </a:t>
            </a:r>
            <a:r>
              <a:rPr lang="en-GB" dirty="0" smtClean="0">
                <a:solidFill>
                  <a:srgbClr val="FF0000"/>
                </a:solidFill>
                <a:latin typeface="+mj-lt"/>
              </a:rPr>
              <a:t> </a:t>
            </a:r>
          </a:p>
          <a:p>
            <a:pPr algn="just"/>
            <a:r>
              <a:rPr lang="en-GB" dirty="0" smtClean="0">
                <a:latin typeface="+mj-lt"/>
              </a:rPr>
              <a:t>Implementation and maintenance of a web-based database for data collection of pesticides sales in the Region of Lombardy on yearly basis. </a:t>
            </a:r>
          </a:p>
          <a:p>
            <a:pPr algn="just"/>
            <a:endParaRPr lang="en-GB" dirty="0" smtClean="0">
              <a:latin typeface="+mj-lt"/>
            </a:endParaRPr>
          </a:p>
          <a:p>
            <a:pPr algn="ctr">
              <a:buFont typeface="Symbol" pitchFamily="18" charset="2"/>
              <a:buNone/>
            </a:pPr>
            <a:r>
              <a:rPr lang="en-GB" b="1" dirty="0" smtClean="0">
                <a:solidFill>
                  <a:srgbClr val="FF0000"/>
                </a:solidFill>
                <a:latin typeface="+mj-lt"/>
              </a:rPr>
              <a:t>Aim</a:t>
            </a:r>
            <a:r>
              <a:rPr lang="en-GB" b="1" dirty="0" smtClean="0">
                <a:solidFill>
                  <a:srgbClr val="0000FF"/>
                </a:solidFill>
                <a:latin typeface="+mj-lt"/>
              </a:rPr>
              <a:t>:</a:t>
            </a:r>
            <a:r>
              <a:rPr lang="en-GB" dirty="0" smtClean="0">
                <a:latin typeface="+mj-lt"/>
              </a:rPr>
              <a:t> to get estimates of how much each PPP has been used on the territory, and to use these data for the implementation of integrated plans of prevention, and for monitoring.</a:t>
            </a:r>
            <a:r>
              <a:rPr lang="en-GB" sz="2400" dirty="0" smtClean="0">
                <a:latin typeface="+mj-lt"/>
              </a:rPr>
              <a:t> </a:t>
            </a:r>
            <a:r>
              <a:rPr lang="it-IT" sz="2400" dirty="0" smtClean="0">
                <a:latin typeface="+mj-lt"/>
              </a:rPr>
              <a:t> </a:t>
            </a:r>
          </a:p>
          <a:p>
            <a:pPr algn="just">
              <a:buFont typeface="Symbol" pitchFamily="18" charset="2"/>
              <a:buNone/>
            </a:pPr>
            <a:endParaRPr lang="it-IT" sz="2400" dirty="0" smtClean="0">
              <a:latin typeface="+mj-lt"/>
            </a:endParaRPr>
          </a:p>
        </p:txBody>
      </p:sp>
      <p:sp>
        <p:nvSpPr>
          <p:cNvPr id="66565" name="Rectangle 5"/>
          <p:cNvSpPr>
            <a:spLocks noChangeArrowheads="1"/>
          </p:cNvSpPr>
          <p:nvPr/>
        </p:nvSpPr>
        <p:spPr bwMode="auto">
          <a:xfrm>
            <a:off x="323528" y="208666"/>
            <a:ext cx="8128000" cy="1200329"/>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3600" dirty="0">
                <a:solidFill>
                  <a:srgbClr val="000099"/>
                </a:solidFill>
                <a:latin typeface="Verdana" pitchFamily="34" charset="0"/>
              </a:rPr>
              <a:t>COLLABORATION WITH THE REGIONAL AUTHORITY</a:t>
            </a:r>
            <a:endParaRPr lang="en-GB" sz="3600" dirty="0">
              <a:solidFill>
                <a:srgbClr val="000099"/>
              </a:solidFill>
              <a:latin typeface="Verdana" pitchFamily="34" charset="0"/>
            </a:endParaRPr>
          </a:p>
        </p:txBody>
      </p:sp>
      <p:pic>
        <p:nvPicPr>
          <p:cNvPr id="66566" name="Picture 6" descr="j023078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6537" y="608012"/>
            <a:ext cx="1287463" cy="1092200"/>
          </a:xfrm>
          <a:prstGeom prst="rect">
            <a:avLst/>
          </a:prstGeom>
          <a:noFill/>
          <a:ln>
            <a:no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124128"/>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695426" y="1772816"/>
            <a:ext cx="8125046" cy="3992563"/>
          </a:xfrm>
        </p:spPr>
        <p:txBody>
          <a:bodyPr/>
          <a:lstStyle/>
          <a:p>
            <a:pPr marL="0" indent="0">
              <a:buNone/>
            </a:pPr>
            <a:r>
              <a:rPr lang="en-GB" sz="2400" b="1" dirty="0" err="1" smtClean="0">
                <a:solidFill>
                  <a:srgbClr val="FF0000"/>
                </a:solidFill>
                <a:latin typeface="+mj-lt"/>
              </a:rPr>
              <a:t>ASTERisk</a:t>
            </a:r>
            <a:r>
              <a:rPr lang="en-GB" sz="2400" b="1" dirty="0" smtClean="0">
                <a:solidFill>
                  <a:srgbClr val="FF0000"/>
                </a:solidFill>
                <a:latin typeface="+mj-lt"/>
              </a:rPr>
              <a:t> </a:t>
            </a:r>
            <a:r>
              <a:rPr lang="en-GB" sz="2400" b="1" dirty="0" smtClean="0">
                <a:latin typeface="+mj-lt"/>
              </a:rPr>
              <a:t>–</a:t>
            </a:r>
            <a:r>
              <a:rPr lang="en-GB" dirty="0" smtClean="0">
                <a:latin typeface="+mj-lt"/>
              </a:rPr>
              <a:t> </a:t>
            </a:r>
          </a:p>
          <a:p>
            <a:r>
              <a:rPr lang="en-GB" dirty="0" smtClean="0">
                <a:latin typeface="+mj-lt"/>
              </a:rPr>
              <a:t>Creation of a decision support system (SSD) providing indicators useful to assess risk deriving from pesticide residues in groundwater, food, and working environment. </a:t>
            </a:r>
          </a:p>
          <a:p>
            <a:r>
              <a:rPr lang="en-GB" dirty="0" smtClean="0">
                <a:latin typeface="+mj-lt"/>
              </a:rPr>
              <a:t>It feeds on data from Fitoweb290, PESTIDOC, and other public EU certified databases.</a:t>
            </a:r>
          </a:p>
          <a:p>
            <a:pPr marL="0" indent="0" algn="ctr">
              <a:buNone/>
            </a:pPr>
            <a:r>
              <a:rPr lang="en-GB" b="1" dirty="0" smtClean="0">
                <a:solidFill>
                  <a:srgbClr val="FF0000"/>
                </a:solidFill>
                <a:latin typeface="+mj-lt"/>
              </a:rPr>
              <a:t>Aim</a:t>
            </a:r>
            <a:r>
              <a:rPr lang="en-GB" dirty="0" smtClean="0">
                <a:latin typeface="+mj-lt"/>
              </a:rPr>
              <a:t>: to help the Authority to address monitoring and surveillance campaigns.</a:t>
            </a:r>
            <a:endParaRPr lang="it-IT" dirty="0" smtClean="0">
              <a:latin typeface="+mj-lt"/>
            </a:endParaRPr>
          </a:p>
        </p:txBody>
      </p:sp>
      <p:sp>
        <p:nvSpPr>
          <p:cNvPr id="71685" name="Rectangle 5"/>
          <p:cNvSpPr>
            <a:spLocks noChangeArrowheads="1"/>
          </p:cNvSpPr>
          <p:nvPr/>
        </p:nvSpPr>
        <p:spPr bwMode="auto">
          <a:xfrm>
            <a:off x="179512" y="130326"/>
            <a:ext cx="8128000" cy="1200329"/>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3600" dirty="0">
                <a:solidFill>
                  <a:srgbClr val="000099"/>
                </a:solidFill>
                <a:latin typeface="Verdana" pitchFamily="34" charset="0"/>
              </a:rPr>
              <a:t>COLLABORATION WITH THE REGIONAL AUTHORITY</a:t>
            </a:r>
            <a:endParaRPr lang="en-GB" sz="3600" dirty="0">
              <a:solidFill>
                <a:srgbClr val="000099"/>
              </a:solidFill>
              <a:latin typeface="Verdana" pitchFamily="34" charset="0"/>
            </a:endParaRPr>
          </a:p>
        </p:txBody>
      </p:sp>
      <p:pic>
        <p:nvPicPr>
          <p:cNvPr id="71686" name="Picture 6" descr="j023078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4853" y="245988"/>
            <a:ext cx="1287463" cy="109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141327"/>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a:xfrm>
            <a:off x="539552" y="1200329"/>
            <a:ext cx="8208912" cy="4896544"/>
          </a:xfrm>
        </p:spPr>
        <p:txBody>
          <a:bodyPr/>
          <a:lstStyle/>
          <a:p>
            <a:pPr>
              <a:lnSpc>
                <a:spcPct val="80000"/>
              </a:lnSpc>
              <a:buFont typeface="Symbol" pitchFamily="18" charset="2"/>
              <a:buNone/>
            </a:pPr>
            <a:r>
              <a:rPr lang="en-GB" sz="2400" b="1" dirty="0" err="1" smtClean="0">
                <a:solidFill>
                  <a:srgbClr val="FF0000"/>
                </a:solidFill>
                <a:latin typeface="+mj-lt"/>
              </a:rPr>
              <a:t>SUSaP</a:t>
            </a:r>
            <a:r>
              <a:rPr lang="en-GB" sz="2400" b="1" dirty="0" smtClean="0">
                <a:solidFill>
                  <a:srgbClr val="FF0000"/>
                </a:solidFill>
                <a:latin typeface="+mj-lt"/>
              </a:rPr>
              <a:t> (Supplying Sustainable Agriculture Production) Network</a:t>
            </a:r>
            <a:r>
              <a:rPr lang="en-GB" sz="2400" b="1" dirty="0" smtClean="0">
                <a:latin typeface="+mj-lt"/>
              </a:rPr>
              <a:t>, 2008-2014 – </a:t>
            </a:r>
          </a:p>
          <a:p>
            <a:pPr>
              <a:lnSpc>
                <a:spcPct val="80000"/>
              </a:lnSpc>
            </a:pPr>
            <a:r>
              <a:rPr lang="en-GB" sz="2400" dirty="0" smtClean="0">
                <a:latin typeface="+mj-lt"/>
              </a:rPr>
              <a:t>Collaboration in the realization of a web (on-line) system which provides an yearly updated picture on the real use of plant protection products on the regional territory. </a:t>
            </a:r>
          </a:p>
          <a:p>
            <a:pPr>
              <a:lnSpc>
                <a:spcPct val="80000"/>
              </a:lnSpc>
            </a:pPr>
            <a:r>
              <a:rPr lang="en-GB" sz="2000" dirty="0" smtClean="0">
                <a:latin typeface="+mj-lt"/>
              </a:rPr>
              <a:t>It suggests the best pesticide defence to use on farmer land, according to soil and crop characteristics, to the diffusion and distribution of pests, to agricultural adopted techniques, taking into consideration treatment efficacy, and assessing the global impact on the environment.</a:t>
            </a:r>
            <a:endParaRPr lang="it-IT" sz="2000" dirty="0" smtClean="0">
              <a:latin typeface="+mj-lt"/>
            </a:endParaRPr>
          </a:p>
          <a:p>
            <a:pPr>
              <a:lnSpc>
                <a:spcPct val="80000"/>
              </a:lnSpc>
            </a:pPr>
            <a:r>
              <a:rPr lang="en-GB" sz="2400" dirty="0" smtClean="0">
                <a:latin typeface="+mj-lt"/>
              </a:rPr>
              <a:t>It feeds on PESTIDOC.</a:t>
            </a:r>
          </a:p>
          <a:p>
            <a:pPr algn="just">
              <a:lnSpc>
                <a:spcPct val="80000"/>
              </a:lnSpc>
              <a:buFont typeface="Symbol" pitchFamily="18" charset="2"/>
              <a:buNone/>
            </a:pPr>
            <a:r>
              <a:rPr lang="en-GB" sz="2400" b="1" dirty="0" smtClean="0">
                <a:solidFill>
                  <a:srgbClr val="FF0000"/>
                </a:solidFill>
                <a:latin typeface="+mj-lt"/>
              </a:rPr>
              <a:t>Aim</a:t>
            </a:r>
            <a:r>
              <a:rPr lang="en-GB" sz="1800" dirty="0" smtClean="0">
                <a:latin typeface="+mj-lt"/>
              </a:rPr>
              <a:t>: </a:t>
            </a:r>
            <a:r>
              <a:rPr lang="en-GB" sz="2400" dirty="0" smtClean="0">
                <a:latin typeface="+mj-lt"/>
              </a:rPr>
              <a:t>to help farmers in the choice of sustainable strategies for use of plant protection products, and to provide the Authority with a detailed register of treatments.</a:t>
            </a:r>
            <a:endParaRPr lang="it-IT" sz="1200" dirty="0" smtClean="0">
              <a:latin typeface="+mj-lt"/>
            </a:endParaRPr>
          </a:p>
        </p:txBody>
      </p:sp>
      <p:sp>
        <p:nvSpPr>
          <p:cNvPr id="67589" name="Rectangle 5"/>
          <p:cNvSpPr>
            <a:spLocks noChangeArrowheads="1"/>
          </p:cNvSpPr>
          <p:nvPr/>
        </p:nvSpPr>
        <p:spPr bwMode="auto">
          <a:xfrm>
            <a:off x="0" y="0"/>
            <a:ext cx="8128000" cy="1200329"/>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3600" dirty="0">
                <a:solidFill>
                  <a:srgbClr val="000099"/>
                </a:solidFill>
                <a:latin typeface="Verdana" pitchFamily="34" charset="0"/>
              </a:rPr>
              <a:t>COLLABORATION WITH THE REGIONAL AUTHORITY</a:t>
            </a:r>
            <a:endParaRPr lang="en-GB" sz="3600" dirty="0">
              <a:solidFill>
                <a:srgbClr val="000099"/>
              </a:solidFill>
              <a:latin typeface="Verdana" pitchFamily="34" charset="0"/>
            </a:endParaRPr>
          </a:p>
        </p:txBody>
      </p:sp>
      <p:pic>
        <p:nvPicPr>
          <p:cNvPr id="67590" name="Picture 6" descr="j023078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6537" y="55355"/>
            <a:ext cx="1287463" cy="109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404333"/>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734663" y="1700808"/>
            <a:ext cx="7786687" cy="3992563"/>
          </a:xfrm>
        </p:spPr>
        <p:txBody>
          <a:bodyPr/>
          <a:lstStyle/>
          <a:p>
            <a:pPr algn="just">
              <a:buNone/>
            </a:pPr>
            <a:r>
              <a:rPr lang="en-GB" dirty="0">
                <a:solidFill>
                  <a:srgbClr val="FF0000"/>
                </a:solidFill>
              </a:rPr>
              <a:t>Regional action plan 2014-2015</a:t>
            </a:r>
          </a:p>
          <a:p>
            <a:pPr algn="just"/>
            <a:r>
              <a:rPr lang="en-GB" dirty="0"/>
              <a:t>Contribution to the implementation of </a:t>
            </a:r>
            <a:r>
              <a:rPr lang="en-GB" dirty="0" smtClean="0"/>
              <a:t>action plan for SUD </a:t>
            </a:r>
            <a:r>
              <a:rPr lang="en-GB" dirty="0"/>
              <a:t>at regional level. </a:t>
            </a:r>
            <a:r>
              <a:rPr lang="en-GB" dirty="0" smtClean="0"/>
              <a:t>Recently adopted, First </a:t>
            </a:r>
            <a:r>
              <a:rPr lang="en-GB" dirty="0"/>
              <a:t>Region in Italy. Mandatory also for EU </a:t>
            </a:r>
            <a:r>
              <a:rPr lang="en-GB" dirty="0" smtClean="0"/>
              <a:t>funding </a:t>
            </a:r>
            <a:r>
              <a:rPr lang="en-GB" dirty="0"/>
              <a:t>in </a:t>
            </a:r>
            <a:r>
              <a:rPr lang="en-GB" dirty="0" smtClean="0"/>
              <a:t>agriculture</a:t>
            </a:r>
          </a:p>
          <a:p>
            <a:pPr algn="just"/>
            <a:endParaRPr lang="en-GB" dirty="0"/>
          </a:p>
          <a:p>
            <a:pPr marL="0" indent="0" algn="ctr">
              <a:buNone/>
            </a:pPr>
            <a:r>
              <a:rPr lang="en-GB" dirty="0" smtClean="0">
                <a:solidFill>
                  <a:srgbClr val="FF0000"/>
                </a:solidFill>
              </a:rPr>
              <a:t>AIM</a:t>
            </a:r>
            <a:r>
              <a:rPr lang="en-GB" dirty="0" smtClean="0"/>
              <a:t>: </a:t>
            </a:r>
            <a:r>
              <a:rPr lang="en-GB" dirty="0"/>
              <a:t>identify measurements for the sustainable use of PPP, reduction of contamination, education and training…..</a:t>
            </a:r>
            <a:endParaRPr lang="it-IT" dirty="0"/>
          </a:p>
        </p:txBody>
      </p:sp>
      <p:sp>
        <p:nvSpPr>
          <p:cNvPr id="70662" name="Rectangle 6"/>
          <p:cNvSpPr>
            <a:spLocks noChangeArrowheads="1"/>
          </p:cNvSpPr>
          <p:nvPr/>
        </p:nvSpPr>
        <p:spPr bwMode="auto">
          <a:xfrm>
            <a:off x="228202" y="269696"/>
            <a:ext cx="8128000" cy="1200329"/>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3600" dirty="0">
                <a:solidFill>
                  <a:srgbClr val="000099"/>
                </a:solidFill>
                <a:latin typeface="Verdana" pitchFamily="34" charset="0"/>
              </a:rPr>
              <a:t>COLLABORATION WITH THE REGIONAL AUTHORITY</a:t>
            </a:r>
            <a:endParaRPr lang="en-GB" sz="3600" dirty="0">
              <a:solidFill>
                <a:srgbClr val="000099"/>
              </a:solidFill>
              <a:latin typeface="Verdana" pitchFamily="34" charset="0"/>
            </a:endParaRPr>
          </a:p>
        </p:txBody>
      </p:sp>
      <p:pic>
        <p:nvPicPr>
          <p:cNvPr id="70663" name="Picture 7" descr="j023078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116632"/>
            <a:ext cx="1287463" cy="1092200"/>
          </a:xfrm>
          <a:prstGeom prst="rect">
            <a:avLst/>
          </a:prstGeom>
          <a:noFill/>
          <a:ln>
            <a:no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8973770"/>
      </p:ext>
    </p:extLst>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F09C20"/>
            </a:gs>
            <a:gs pos="50000">
              <a:srgbClr val="FFFF0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72F2656F-E2B6-4DAE-9253-F6D229AE8D38}" type="slidenum">
              <a:rPr lang="it-IT"/>
              <a:pPr>
                <a:defRPr/>
              </a:pPr>
              <a:t>39</a:t>
            </a:fld>
            <a:endParaRPr lang="it-IT"/>
          </a:p>
        </p:txBody>
      </p:sp>
      <p:sp>
        <p:nvSpPr>
          <p:cNvPr id="1096726" name="WordArt 22"/>
          <p:cNvSpPr>
            <a:spLocks noChangeArrowheads="1" noChangeShapeType="1" noTextEdit="1"/>
          </p:cNvSpPr>
          <p:nvPr/>
        </p:nvSpPr>
        <p:spPr bwMode="auto">
          <a:xfrm>
            <a:off x="611560" y="2852936"/>
            <a:ext cx="7776864" cy="3528392"/>
          </a:xfrm>
          <a:prstGeom prst="rect">
            <a:avLst/>
          </a:prstGeom>
          <a:extLst>
            <a:ext uri="{AF507438-7753-43E0-B8FC-AC1667EBCBE1}">
              <a14:hiddenEffects xmlns:a14="http://schemas.microsoft.com/office/drawing/2010/main">
                <a:effectLst/>
              </a14:hiddenEffects>
            </a:ext>
          </a:extLst>
        </p:spPr>
        <p:txBody>
          <a:bodyPr wrap="none" fromWordArt="1">
            <a:prstTxWarp prst="textDeflateInflateDeflate">
              <a:avLst>
                <a:gd name="adj" fmla="val 28028"/>
              </a:avLst>
            </a:prstTxWarp>
            <a:scene3d>
              <a:camera prst="legacyPerspectiveBottomRight">
                <a:rot lat="0" lon="21239999" rev="0"/>
              </a:camera>
              <a:lightRig rig="legacyHarsh3" dir="l"/>
            </a:scene3d>
            <a:sp3d extrusionH="430200" prstMaterial="legacyMatte">
              <a:extrusionClr>
                <a:srgbClr val="C0C0C0"/>
              </a:extrusionClr>
            </a:sp3d>
          </a:bodyPr>
          <a:lstStyle/>
          <a:p>
            <a:pPr>
              <a:defRPr/>
            </a:pPr>
            <a:r>
              <a:rPr lang="en-US" sz="3600" kern="10" spc="1800" normalizeH="1" dirty="0">
                <a:ln w="9525">
                  <a:round/>
                  <a:headEnd/>
                  <a:tailEnd/>
                </a:ln>
                <a:gradFill rotWithShape="0">
                  <a:gsLst>
                    <a:gs pos="0">
                      <a:srgbClr val="55261C">
                        <a:alpha val="75000"/>
                      </a:srgbClr>
                    </a:gs>
                    <a:gs pos="6000">
                      <a:srgbClr val="EBDAD4">
                        <a:alpha val="76500"/>
                      </a:srgbClr>
                    </a:gs>
                    <a:gs pos="28999">
                      <a:srgbClr val="C0524E">
                        <a:alpha val="82250"/>
                      </a:srgbClr>
                    </a:gs>
                    <a:gs pos="42000">
                      <a:srgbClr val="80302D">
                        <a:alpha val="85500"/>
                      </a:srgbClr>
                    </a:gs>
                    <a:gs pos="44000">
                      <a:srgbClr val="9C6563">
                        <a:alpha val="86000"/>
                      </a:srgbClr>
                    </a:gs>
                    <a:gs pos="48000">
                      <a:srgbClr val="FFFFFF">
                        <a:alpha val="87000"/>
                      </a:srgbClr>
                    </a:gs>
                    <a:gs pos="78999">
                      <a:srgbClr val="83A7C3">
                        <a:alpha val="94750"/>
                      </a:srgbClr>
                    </a:gs>
                    <a:gs pos="87000">
                      <a:srgbClr val="768FB9">
                        <a:alpha val="96750"/>
                      </a:srgbClr>
                    </a:gs>
                    <a:gs pos="92000">
                      <a:srgbClr val="83A7C3">
                        <a:alpha val="98000"/>
                      </a:srgbClr>
                    </a:gs>
                    <a:gs pos="100000">
                      <a:srgbClr val="DCEBF5"/>
                    </a:gs>
                  </a:gsLst>
                  <a:lin ang="18900000" scaled="1"/>
                </a:gradFill>
                <a:latin typeface="Arial Black"/>
              </a:rPr>
              <a:t>Thank you for your attention</a:t>
            </a:r>
            <a:endParaRPr lang="it-IT" sz="3600" kern="10" spc="1800" normalizeH="1" dirty="0">
              <a:ln w="9525">
                <a:round/>
                <a:headEnd/>
                <a:tailEnd/>
              </a:ln>
              <a:gradFill rotWithShape="0">
                <a:gsLst>
                  <a:gs pos="0">
                    <a:srgbClr val="55261C">
                      <a:alpha val="75000"/>
                    </a:srgbClr>
                  </a:gs>
                  <a:gs pos="6000">
                    <a:srgbClr val="EBDAD4">
                      <a:alpha val="76500"/>
                    </a:srgbClr>
                  </a:gs>
                  <a:gs pos="28999">
                    <a:srgbClr val="C0524E">
                      <a:alpha val="82250"/>
                    </a:srgbClr>
                  </a:gs>
                  <a:gs pos="42000">
                    <a:srgbClr val="80302D">
                      <a:alpha val="85500"/>
                    </a:srgbClr>
                  </a:gs>
                  <a:gs pos="44000">
                    <a:srgbClr val="9C6563">
                      <a:alpha val="86000"/>
                    </a:srgbClr>
                  </a:gs>
                  <a:gs pos="48000">
                    <a:srgbClr val="FFFFFF">
                      <a:alpha val="87000"/>
                    </a:srgbClr>
                  </a:gs>
                  <a:gs pos="78999">
                    <a:srgbClr val="83A7C3">
                      <a:alpha val="94750"/>
                    </a:srgbClr>
                  </a:gs>
                  <a:gs pos="87000">
                    <a:srgbClr val="768FB9">
                      <a:alpha val="96750"/>
                    </a:srgbClr>
                  </a:gs>
                  <a:gs pos="92000">
                    <a:srgbClr val="83A7C3">
                      <a:alpha val="98000"/>
                    </a:srgbClr>
                  </a:gs>
                  <a:gs pos="100000">
                    <a:srgbClr val="DCEBF5"/>
                  </a:gs>
                </a:gsLst>
                <a:lin ang="18900000" scaled="1"/>
              </a:gradFill>
              <a:latin typeface="Arial Black"/>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1096726"/>
                                        </p:tgtEl>
                                        <p:attrNameLst>
                                          <p:attrName>style.visibility</p:attrName>
                                        </p:attrNameLst>
                                      </p:cBhvr>
                                      <p:to>
                                        <p:strVal val="visible"/>
                                      </p:to>
                                    </p:set>
                                    <p:anim calcmode="lin" valueType="num">
                                      <p:cBhvr>
                                        <p:cTn id="7" dur="500" fill="hold"/>
                                        <p:tgtEl>
                                          <p:spTgt spid="1096726"/>
                                        </p:tgtEl>
                                        <p:attrNameLst>
                                          <p:attrName>ppt_w</p:attrName>
                                        </p:attrNameLst>
                                      </p:cBhvr>
                                      <p:tavLst>
                                        <p:tav tm="0">
                                          <p:val>
                                            <p:fltVal val="0"/>
                                          </p:val>
                                        </p:tav>
                                        <p:tav tm="100000">
                                          <p:val>
                                            <p:strVal val="#ppt_w"/>
                                          </p:val>
                                        </p:tav>
                                      </p:tavLst>
                                    </p:anim>
                                    <p:anim calcmode="lin" valueType="num">
                                      <p:cBhvr>
                                        <p:cTn id="8" dur="500" fill="hold"/>
                                        <p:tgtEl>
                                          <p:spTgt spid="1096726"/>
                                        </p:tgtEl>
                                        <p:attrNameLst>
                                          <p:attrName>ppt_h</p:attrName>
                                        </p:attrNameLst>
                                      </p:cBhvr>
                                      <p:tavLst>
                                        <p:tav tm="0">
                                          <p:val>
                                            <p:fltVal val="0"/>
                                          </p:val>
                                        </p:tav>
                                        <p:tav tm="100000">
                                          <p:val>
                                            <p:strVal val="#ppt_h"/>
                                          </p:val>
                                        </p:tav>
                                      </p:tavLst>
                                    </p:anim>
                                    <p:animEffect transition="in" filter="fade">
                                      <p:cBhvr>
                                        <p:cTn id="9" dur="500"/>
                                        <p:tgtEl>
                                          <p:spTgt spid="1096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numero diapositiva 3"/>
          <p:cNvSpPr>
            <a:spLocks noGrp="1"/>
          </p:cNvSpPr>
          <p:nvPr>
            <p:ph type="sldNum" sz="quarter" idx="12"/>
          </p:nvPr>
        </p:nvSpPr>
        <p:spPr/>
        <p:txBody>
          <a:bodyPr/>
          <a:lstStyle/>
          <a:p>
            <a:pPr>
              <a:defRPr/>
            </a:pPr>
            <a:fld id="{D8041D07-B502-4389-B90B-D0D97108AB5B}" type="slidenum">
              <a:rPr lang="it-IT"/>
              <a:pPr>
                <a:defRPr/>
              </a:pPr>
              <a:t>4</a:t>
            </a:fld>
            <a:endParaRPr lang="it-IT"/>
          </a:p>
        </p:txBody>
      </p:sp>
      <p:grpSp>
        <p:nvGrpSpPr>
          <p:cNvPr id="10243" name="Group 2"/>
          <p:cNvGrpSpPr>
            <a:grpSpLocks/>
          </p:cNvGrpSpPr>
          <p:nvPr/>
        </p:nvGrpSpPr>
        <p:grpSpPr bwMode="auto">
          <a:xfrm>
            <a:off x="1588" y="-1588"/>
            <a:ext cx="5434012" cy="5303838"/>
            <a:chOff x="1" y="-1"/>
            <a:chExt cx="3423" cy="3341"/>
          </a:xfrm>
        </p:grpSpPr>
        <p:grpSp>
          <p:nvGrpSpPr>
            <p:cNvPr id="10247" name="Group 3"/>
            <p:cNvGrpSpPr>
              <a:grpSpLocks/>
            </p:cNvGrpSpPr>
            <p:nvPr/>
          </p:nvGrpSpPr>
          <p:grpSpPr bwMode="auto">
            <a:xfrm rot="-5400000">
              <a:off x="1708" y="-1461"/>
              <a:ext cx="91" cy="3341"/>
              <a:chOff x="681" y="540"/>
              <a:chExt cx="91" cy="3341"/>
            </a:xfrm>
          </p:grpSpPr>
          <p:sp>
            <p:nvSpPr>
              <p:cNvPr id="10254"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5"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6"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7"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8"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10248" name="Group 9"/>
            <p:cNvGrpSpPr>
              <a:grpSpLocks/>
            </p:cNvGrpSpPr>
            <p:nvPr/>
          </p:nvGrpSpPr>
          <p:grpSpPr bwMode="auto">
            <a:xfrm>
              <a:off x="1" y="-1"/>
              <a:ext cx="91" cy="3341"/>
              <a:chOff x="1" y="-1"/>
              <a:chExt cx="91" cy="3341"/>
            </a:xfrm>
          </p:grpSpPr>
          <p:sp>
            <p:nvSpPr>
              <p:cNvPr id="10249"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0"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1"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2"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53"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952335" name="Rectangle 15"/>
          <p:cNvSpPr>
            <a:spLocks noChangeArrowheads="1"/>
          </p:cNvSpPr>
          <p:nvPr/>
        </p:nvSpPr>
        <p:spPr bwMode="auto">
          <a:xfrm>
            <a:off x="323850" y="476250"/>
            <a:ext cx="424815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defRPr/>
            </a:pPr>
            <a:r>
              <a:rPr lang="it-IT" dirty="0">
                <a:solidFill>
                  <a:srgbClr val="FF6600"/>
                </a:solidFill>
                <a:effectLst>
                  <a:outerShdw blurRad="38100" dist="38100" dir="2700000" algn="tl">
                    <a:srgbClr val="000000"/>
                  </a:outerShdw>
                </a:effectLst>
              </a:rPr>
              <a:t>WHAT </a:t>
            </a:r>
            <a:r>
              <a:rPr lang="it-IT" dirty="0" smtClean="0">
                <a:solidFill>
                  <a:srgbClr val="FF6600"/>
                </a:solidFill>
                <a:effectLst>
                  <a:outerShdw blurRad="38100" dist="38100" dir="2700000" algn="tl">
                    <a:srgbClr val="000000"/>
                  </a:outerShdw>
                </a:effectLst>
              </a:rPr>
              <a:t>DO THEY DO</a:t>
            </a:r>
            <a:r>
              <a:rPr lang="it-IT" dirty="0">
                <a:solidFill>
                  <a:srgbClr val="FF6600"/>
                </a:solidFill>
                <a:effectLst>
                  <a:outerShdw blurRad="38100" dist="38100" dir="2700000" algn="tl">
                    <a:srgbClr val="000000"/>
                  </a:outerShdw>
                </a:effectLst>
              </a:rPr>
              <a:t>? (2/2)</a:t>
            </a:r>
          </a:p>
        </p:txBody>
      </p:sp>
      <p:sp>
        <p:nvSpPr>
          <p:cNvPr id="952336" name="Rectangle 16"/>
          <p:cNvSpPr>
            <a:spLocks noChangeArrowheads="1"/>
          </p:cNvSpPr>
          <p:nvPr/>
        </p:nvSpPr>
        <p:spPr bwMode="auto">
          <a:xfrm>
            <a:off x="250825" y="1628775"/>
            <a:ext cx="8497888" cy="435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buClr>
                <a:srgbClr val="336600"/>
              </a:buClr>
              <a:defRPr/>
            </a:pPr>
            <a:endParaRPr lang="it-IT" sz="1000" b="0" dirty="0">
              <a:solidFill>
                <a:srgbClr val="5F5F5F"/>
              </a:solidFill>
              <a:effectLst>
                <a:outerShdw blurRad="38100" dist="38100" dir="2700000" algn="tl">
                  <a:srgbClr val="000000"/>
                </a:outerShdw>
              </a:effectLst>
            </a:endParaRPr>
          </a:p>
          <a:p>
            <a:pPr marL="457200" indent="-457200" algn="l">
              <a:buClr>
                <a:srgbClr val="336600"/>
              </a:buClr>
              <a:buFontTx/>
              <a:buAutoNum type="arabicParenR" startAt="9"/>
              <a:defRPr/>
            </a:pPr>
            <a:r>
              <a:rPr lang="en-GB" sz="1800" b="0" dirty="0">
                <a:solidFill>
                  <a:schemeClr val="bg2"/>
                </a:solidFill>
                <a:effectLst>
                  <a:outerShdw blurRad="38100" dist="38100" dir="2700000" algn="tl">
                    <a:srgbClr val="000000"/>
                  </a:outerShdw>
                </a:effectLst>
              </a:rPr>
              <a:t>Authorization of production plans of PPPs– DPR 290/2001;</a:t>
            </a:r>
          </a:p>
          <a:p>
            <a:pPr marL="457200" indent="-457200" algn="l">
              <a:buClr>
                <a:srgbClr val="336600"/>
              </a:buClr>
              <a:buFontTx/>
              <a:buAutoNum type="arabicParenR" startAt="9"/>
              <a:defRPr/>
            </a:pPr>
            <a:endParaRPr lang="en-GB" sz="1800" b="0" dirty="0">
              <a:solidFill>
                <a:schemeClr val="bg2"/>
              </a:solidFill>
              <a:effectLst>
                <a:outerShdw blurRad="38100" dist="38100" dir="2700000" algn="tl">
                  <a:srgbClr val="000000"/>
                </a:outerShdw>
              </a:effectLst>
            </a:endParaRPr>
          </a:p>
          <a:p>
            <a:pPr marL="457200" indent="-457200" algn="l">
              <a:buClr>
                <a:srgbClr val="336600"/>
              </a:buClr>
              <a:buFontTx/>
              <a:buAutoNum type="arabicParenR" startAt="9"/>
              <a:defRPr/>
            </a:pPr>
            <a:r>
              <a:rPr lang="en-GB" sz="1800" b="0" dirty="0">
                <a:solidFill>
                  <a:schemeClr val="bg2"/>
                </a:solidFill>
                <a:effectLst>
                  <a:outerShdw blurRad="38100" dist="38100" dir="2700000" algn="tl">
                    <a:srgbClr val="000000"/>
                  </a:outerShdw>
                </a:effectLst>
              </a:rPr>
              <a:t>Authorization of MRL modifications and consequent use variations of PPPs – (EC) Regulation 396/2005;</a:t>
            </a:r>
          </a:p>
          <a:p>
            <a:pPr marL="457200" indent="-457200" algn="l">
              <a:buClr>
                <a:srgbClr val="336600"/>
              </a:buClr>
              <a:buFontTx/>
              <a:buAutoNum type="arabicParenR" startAt="9"/>
              <a:defRPr/>
            </a:pPr>
            <a:endParaRPr lang="en-GB" sz="1000" b="0" dirty="0">
              <a:solidFill>
                <a:schemeClr val="bg2"/>
              </a:solidFill>
              <a:effectLst>
                <a:outerShdw blurRad="38100" dist="38100" dir="2700000" algn="tl">
                  <a:srgbClr val="000000"/>
                </a:outerShdw>
              </a:effectLst>
            </a:endParaRPr>
          </a:p>
          <a:p>
            <a:pPr marL="457200" indent="-457200" algn="l">
              <a:buClr>
                <a:srgbClr val="336600"/>
              </a:buClr>
              <a:buFontTx/>
              <a:buAutoNum type="arabicParenR" startAt="9"/>
              <a:defRPr/>
            </a:pPr>
            <a:r>
              <a:rPr lang="en-GB" sz="1800" b="0" dirty="0">
                <a:solidFill>
                  <a:schemeClr val="bg2"/>
                </a:solidFill>
                <a:effectLst>
                  <a:outerShdw blurRad="38100" dist="38100" dir="2700000" algn="tl">
                    <a:srgbClr val="000000"/>
                  </a:outerShdw>
                </a:effectLst>
              </a:rPr>
              <a:t>Annual Report on the results of the Official Control for pesticides residues in food of vegetal origin;</a:t>
            </a:r>
          </a:p>
          <a:p>
            <a:pPr marL="457200" indent="-457200" algn="l">
              <a:buClr>
                <a:srgbClr val="336600"/>
              </a:buClr>
              <a:buFontTx/>
              <a:buAutoNum type="arabicParenR" startAt="9"/>
              <a:defRPr/>
            </a:pPr>
            <a:endParaRPr lang="en-GB" sz="1000" b="0" dirty="0">
              <a:solidFill>
                <a:schemeClr val="bg2"/>
              </a:solidFill>
              <a:effectLst>
                <a:outerShdw blurRad="38100" dist="38100" dir="2700000" algn="tl">
                  <a:srgbClr val="000000"/>
                </a:outerShdw>
              </a:effectLst>
            </a:endParaRPr>
          </a:p>
          <a:p>
            <a:pPr marL="457200" indent="-457200" algn="l">
              <a:buClr>
                <a:srgbClr val="336600"/>
              </a:buClr>
              <a:buFontTx/>
              <a:buAutoNum type="arabicParenR" startAt="9"/>
              <a:defRPr/>
            </a:pPr>
            <a:r>
              <a:rPr lang="en-GB" sz="1800" b="0" dirty="0">
                <a:solidFill>
                  <a:schemeClr val="bg2"/>
                </a:solidFill>
                <a:effectLst>
                  <a:outerShdw blurRad="38100" dist="38100" dir="2700000" algn="tl">
                    <a:srgbClr val="000000"/>
                  </a:outerShdw>
                </a:effectLst>
              </a:rPr>
              <a:t>Annual Report on the results of the Official Control on marketing and use of PPPs;</a:t>
            </a:r>
          </a:p>
          <a:p>
            <a:pPr marL="457200" indent="-457200" algn="l">
              <a:buClr>
                <a:srgbClr val="336600"/>
              </a:buClr>
              <a:buFontTx/>
              <a:buAutoNum type="arabicParenR" startAt="9"/>
              <a:defRPr/>
            </a:pPr>
            <a:endParaRPr lang="en-GB" sz="1000" b="0" dirty="0">
              <a:solidFill>
                <a:schemeClr val="bg2"/>
              </a:solidFill>
              <a:effectLst>
                <a:outerShdw blurRad="38100" dist="38100" dir="2700000" algn="tl">
                  <a:srgbClr val="000000"/>
                </a:outerShdw>
              </a:effectLst>
            </a:endParaRPr>
          </a:p>
          <a:p>
            <a:pPr marL="457200" indent="-457200" algn="l">
              <a:buClr>
                <a:srgbClr val="336600"/>
              </a:buClr>
              <a:buFontTx/>
              <a:buAutoNum type="arabicParenR" startAt="9"/>
              <a:defRPr/>
            </a:pPr>
            <a:r>
              <a:rPr lang="en-GB" sz="1800" b="0" dirty="0">
                <a:solidFill>
                  <a:schemeClr val="bg2"/>
                </a:solidFill>
                <a:effectLst>
                  <a:outerShdw blurRad="38100" dist="38100" dir="2700000" algn="tl">
                    <a:srgbClr val="000000"/>
                  </a:outerShdw>
                </a:effectLst>
              </a:rPr>
              <a:t>Management of the measures foreseen by the (EC) directive 2009/128;</a:t>
            </a:r>
          </a:p>
          <a:p>
            <a:pPr marL="457200" indent="-457200" algn="l">
              <a:buClr>
                <a:srgbClr val="336600"/>
              </a:buClr>
              <a:buFontTx/>
              <a:buAutoNum type="arabicParenR" startAt="9"/>
              <a:defRPr/>
            </a:pPr>
            <a:endParaRPr lang="en-GB" sz="1100" b="0" dirty="0">
              <a:solidFill>
                <a:schemeClr val="bg2"/>
              </a:solidFill>
              <a:effectLst>
                <a:outerShdw blurRad="38100" dist="38100" dir="2700000" algn="tl">
                  <a:srgbClr val="000000"/>
                </a:outerShdw>
              </a:effectLst>
            </a:endParaRPr>
          </a:p>
          <a:p>
            <a:pPr marL="457200" indent="-457200" algn="l">
              <a:buClr>
                <a:srgbClr val="336600"/>
              </a:buClr>
              <a:buFontTx/>
              <a:buAutoNum type="arabicParenR" startAt="9"/>
              <a:defRPr/>
            </a:pPr>
            <a:endParaRPr lang="en-GB" sz="1000" b="0" dirty="0">
              <a:solidFill>
                <a:schemeClr val="bg2"/>
              </a:solidFill>
              <a:effectLst>
                <a:outerShdw blurRad="38100" dist="38100" dir="2700000" algn="tl">
                  <a:srgbClr val="000000"/>
                </a:outerShdw>
              </a:effectLst>
            </a:endParaRPr>
          </a:p>
          <a:p>
            <a:pPr marL="457200" indent="-457200" algn="l">
              <a:buClr>
                <a:srgbClr val="336600"/>
              </a:buClr>
              <a:buFontTx/>
              <a:buAutoNum type="arabicParenR" startAt="9"/>
              <a:defRPr/>
            </a:pPr>
            <a:r>
              <a:rPr lang="en-GB" sz="1800" b="0" dirty="0">
                <a:solidFill>
                  <a:schemeClr val="bg2"/>
                </a:solidFill>
                <a:effectLst>
                  <a:outerShdw blurRad="38100" dist="38100" dir="2700000" algn="tl">
                    <a:srgbClr val="000000"/>
                  </a:outerShdw>
                </a:effectLst>
              </a:rPr>
              <a:t>Management of the National Advisory Committee on PPPs;</a:t>
            </a:r>
          </a:p>
          <a:p>
            <a:pPr marL="457200" indent="-457200" algn="l">
              <a:buClr>
                <a:srgbClr val="336600"/>
              </a:buClr>
              <a:buFontTx/>
              <a:buAutoNum type="arabicParenR" startAt="9"/>
              <a:defRPr/>
            </a:pPr>
            <a:endParaRPr lang="en-GB" sz="1100" b="0" dirty="0">
              <a:solidFill>
                <a:schemeClr val="bg2"/>
              </a:solidFill>
              <a:effectLst>
                <a:outerShdw blurRad="38100" dist="38100" dir="2700000" algn="tl">
                  <a:srgbClr val="000000"/>
                </a:outerShdw>
              </a:effectLst>
            </a:endParaRPr>
          </a:p>
          <a:p>
            <a:pPr marL="457200" indent="-457200" algn="l">
              <a:buClr>
                <a:srgbClr val="336600"/>
              </a:buClr>
              <a:buFontTx/>
              <a:buAutoNum type="arabicParenR" startAt="9"/>
              <a:defRPr/>
            </a:pPr>
            <a:r>
              <a:rPr lang="en-GB" sz="1800" b="0" dirty="0">
                <a:solidFill>
                  <a:schemeClr val="bg2"/>
                </a:solidFill>
                <a:effectLst>
                  <a:outerShdw blurRad="38100" dist="38100" dir="2700000" algn="tl">
                    <a:srgbClr val="000000"/>
                  </a:outerShdw>
                </a:effectLst>
              </a:rPr>
              <a:t>Contacts with the stakeholders.</a:t>
            </a:r>
          </a:p>
        </p:txBody>
      </p:sp>
      <p:pic>
        <p:nvPicPr>
          <p:cNvPr id="952337" name="Picture 17" descr="j02920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750" y="188913"/>
            <a:ext cx="13652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52335"/>
                                        </p:tgtEl>
                                        <p:attrNameLst>
                                          <p:attrName>style.visibility</p:attrName>
                                        </p:attrNameLst>
                                      </p:cBhvr>
                                      <p:to>
                                        <p:strVal val="visible"/>
                                      </p:to>
                                    </p:set>
                                    <p:animEffect transition="in" filter="fade">
                                      <p:cBhvr>
                                        <p:cTn id="7" dur="500"/>
                                        <p:tgtEl>
                                          <p:spTgt spid="952335"/>
                                        </p:tgtEl>
                                      </p:cBhvr>
                                    </p:animEffect>
                                    <p:anim calcmode="lin" valueType="num">
                                      <p:cBhvr>
                                        <p:cTn id="8" dur="500" fill="hold"/>
                                        <p:tgtEl>
                                          <p:spTgt spid="952335"/>
                                        </p:tgtEl>
                                        <p:attrNameLst>
                                          <p:attrName>ppt_x</p:attrName>
                                        </p:attrNameLst>
                                      </p:cBhvr>
                                      <p:tavLst>
                                        <p:tav tm="0">
                                          <p:val>
                                            <p:strVal val="#ppt_x"/>
                                          </p:val>
                                        </p:tav>
                                        <p:tav tm="100000">
                                          <p:val>
                                            <p:strVal val="#ppt_x"/>
                                          </p:val>
                                        </p:tav>
                                      </p:tavLst>
                                    </p:anim>
                                    <p:anim calcmode="lin" valueType="num">
                                      <p:cBhvr>
                                        <p:cTn id="9" dur="500" fill="hold"/>
                                        <p:tgtEl>
                                          <p:spTgt spid="95233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52337"/>
                                        </p:tgtEl>
                                        <p:attrNameLst>
                                          <p:attrName>style.visibility</p:attrName>
                                        </p:attrNameLst>
                                      </p:cBhvr>
                                      <p:to>
                                        <p:strVal val="visible"/>
                                      </p:to>
                                    </p:set>
                                    <p:animEffect transition="in" filter="fade">
                                      <p:cBhvr>
                                        <p:cTn id="12" dur="500"/>
                                        <p:tgtEl>
                                          <p:spTgt spid="952337"/>
                                        </p:tgtEl>
                                      </p:cBhvr>
                                    </p:animEffect>
                                    <p:anim calcmode="lin" valueType="num">
                                      <p:cBhvr>
                                        <p:cTn id="13" dur="500" fill="hold"/>
                                        <p:tgtEl>
                                          <p:spTgt spid="952337"/>
                                        </p:tgtEl>
                                        <p:attrNameLst>
                                          <p:attrName>ppt_x</p:attrName>
                                        </p:attrNameLst>
                                      </p:cBhvr>
                                      <p:tavLst>
                                        <p:tav tm="0">
                                          <p:val>
                                            <p:strVal val="#ppt_x"/>
                                          </p:val>
                                        </p:tav>
                                        <p:tav tm="100000">
                                          <p:val>
                                            <p:strVal val="#ppt_x"/>
                                          </p:val>
                                        </p:tav>
                                      </p:tavLst>
                                    </p:anim>
                                    <p:anim calcmode="lin" valueType="num">
                                      <p:cBhvr>
                                        <p:cTn id="14" dur="500" fill="hold"/>
                                        <p:tgtEl>
                                          <p:spTgt spid="952337"/>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952336">
                                            <p:txEl>
                                              <p:pRg st="1" end="1"/>
                                            </p:txEl>
                                          </p:spTgt>
                                        </p:tgtEl>
                                        <p:attrNameLst>
                                          <p:attrName>style.visibility</p:attrName>
                                        </p:attrNameLst>
                                      </p:cBhvr>
                                      <p:to>
                                        <p:strVal val="visible"/>
                                      </p:to>
                                    </p:set>
                                    <p:anim calcmode="lin" valueType="num">
                                      <p:cBhvr>
                                        <p:cTn id="19" dur="500" fill="hold"/>
                                        <p:tgtEl>
                                          <p:spTgt spid="952336">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952336">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952336">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952336">
                                            <p:txEl>
                                              <p:pRg st="3" end="3"/>
                                            </p:txEl>
                                          </p:spTgt>
                                        </p:tgtEl>
                                        <p:attrNameLst>
                                          <p:attrName>style.visibility</p:attrName>
                                        </p:attrNameLst>
                                      </p:cBhvr>
                                      <p:to>
                                        <p:strVal val="visible"/>
                                      </p:to>
                                    </p:set>
                                    <p:anim calcmode="lin" valueType="num">
                                      <p:cBhvr>
                                        <p:cTn id="26" dur="500" fill="hold"/>
                                        <p:tgtEl>
                                          <p:spTgt spid="952336">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952336">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952336">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952336">
                                            <p:txEl>
                                              <p:pRg st="5" end="5"/>
                                            </p:txEl>
                                          </p:spTgt>
                                        </p:tgtEl>
                                        <p:attrNameLst>
                                          <p:attrName>style.visibility</p:attrName>
                                        </p:attrNameLst>
                                      </p:cBhvr>
                                      <p:to>
                                        <p:strVal val="visible"/>
                                      </p:to>
                                    </p:set>
                                    <p:anim calcmode="lin" valueType="num">
                                      <p:cBhvr>
                                        <p:cTn id="33" dur="500" fill="hold"/>
                                        <p:tgtEl>
                                          <p:spTgt spid="952336">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952336">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952336">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952336">
                                            <p:txEl>
                                              <p:pRg st="7" end="7"/>
                                            </p:txEl>
                                          </p:spTgt>
                                        </p:tgtEl>
                                        <p:attrNameLst>
                                          <p:attrName>style.visibility</p:attrName>
                                        </p:attrNameLst>
                                      </p:cBhvr>
                                      <p:to>
                                        <p:strVal val="visible"/>
                                      </p:to>
                                    </p:set>
                                    <p:anim calcmode="lin" valueType="num">
                                      <p:cBhvr>
                                        <p:cTn id="40" dur="500" fill="hold"/>
                                        <p:tgtEl>
                                          <p:spTgt spid="952336">
                                            <p:txEl>
                                              <p:pRg st="7" end="7"/>
                                            </p:txEl>
                                          </p:spTgt>
                                        </p:tgtEl>
                                        <p:attrNameLst>
                                          <p:attrName>ppt_w</p:attrName>
                                        </p:attrNameLst>
                                      </p:cBhvr>
                                      <p:tavLst>
                                        <p:tav tm="0">
                                          <p:val>
                                            <p:fltVal val="0"/>
                                          </p:val>
                                        </p:tav>
                                        <p:tav tm="100000">
                                          <p:val>
                                            <p:strVal val="#ppt_w"/>
                                          </p:val>
                                        </p:tav>
                                      </p:tavLst>
                                    </p:anim>
                                    <p:anim calcmode="lin" valueType="num">
                                      <p:cBhvr>
                                        <p:cTn id="41" dur="500" fill="hold"/>
                                        <p:tgtEl>
                                          <p:spTgt spid="952336">
                                            <p:txEl>
                                              <p:pRg st="7" end="7"/>
                                            </p:txEl>
                                          </p:spTgt>
                                        </p:tgtEl>
                                        <p:attrNameLst>
                                          <p:attrName>ppt_h</p:attrName>
                                        </p:attrNameLst>
                                      </p:cBhvr>
                                      <p:tavLst>
                                        <p:tav tm="0">
                                          <p:val>
                                            <p:fltVal val="0"/>
                                          </p:val>
                                        </p:tav>
                                        <p:tav tm="100000">
                                          <p:val>
                                            <p:strVal val="#ppt_h"/>
                                          </p:val>
                                        </p:tav>
                                      </p:tavLst>
                                    </p:anim>
                                    <p:animEffect transition="in" filter="fade">
                                      <p:cBhvr>
                                        <p:cTn id="42" dur="500"/>
                                        <p:tgtEl>
                                          <p:spTgt spid="952336">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952336">
                                            <p:txEl>
                                              <p:pRg st="9" end="9"/>
                                            </p:txEl>
                                          </p:spTgt>
                                        </p:tgtEl>
                                        <p:attrNameLst>
                                          <p:attrName>style.visibility</p:attrName>
                                        </p:attrNameLst>
                                      </p:cBhvr>
                                      <p:to>
                                        <p:strVal val="visible"/>
                                      </p:to>
                                    </p:set>
                                    <p:anim calcmode="lin" valueType="num">
                                      <p:cBhvr>
                                        <p:cTn id="47" dur="500" fill="hold"/>
                                        <p:tgtEl>
                                          <p:spTgt spid="952336">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952336">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952336">
                                            <p:txEl>
                                              <p:pRg st="9" end="9"/>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952336">
                                            <p:txEl>
                                              <p:pRg st="12" end="12"/>
                                            </p:txEl>
                                          </p:spTgt>
                                        </p:tgtEl>
                                        <p:attrNameLst>
                                          <p:attrName>style.visibility</p:attrName>
                                        </p:attrNameLst>
                                      </p:cBhvr>
                                      <p:to>
                                        <p:strVal val="visible"/>
                                      </p:to>
                                    </p:set>
                                    <p:anim calcmode="lin" valueType="num">
                                      <p:cBhvr>
                                        <p:cTn id="54" dur="500" fill="hold"/>
                                        <p:tgtEl>
                                          <p:spTgt spid="952336">
                                            <p:txEl>
                                              <p:pRg st="12" end="12"/>
                                            </p:txEl>
                                          </p:spTgt>
                                        </p:tgtEl>
                                        <p:attrNameLst>
                                          <p:attrName>ppt_w</p:attrName>
                                        </p:attrNameLst>
                                      </p:cBhvr>
                                      <p:tavLst>
                                        <p:tav tm="0">
                                          <p:val>
                                            <p:fltVal val="0"/>
                                          </p:val>
                                        </p:tav>
                                        <p:tav tm="100000">
                                          <p:val>
                                            <p:strVal val="#ppt_w"/>
                                          </p:val>
                                        </p:tav>
                                      </p:tavLst>
                                    </p:anim>
                                    <p:anim calcmode="lin" valueType="num">
                                      <p:cBhvr>
                                        <p:cTn id="55" dur="500" fill="hold"/>
                                        <p:tgtEl>
                                          <p:spTgt spid="952336">
                                            <p:txEl>
                                              <p:pRg st="12" end="12"/>
                                            </p:txEl>
                                          </p:spTgt>
                                        </p:tgtEl>
                                        <p:attrNameLst>
                                          <p:attrName>ppt_h</p:attrName>
                                        </p:attrNameLst>
                                      </p:cBhvr>
                                      <p:tavLst>
                                        <p:tav tm="0">
                                          <p:val>
                                            <p:fltVal val="0"/>
                                          </p:val>
                                        </p:tav>
                                        <p:tav tm="100000">
                                          <p:val>
                                            <p:strVal val="#ppt_h"/>
                                          </p:val>
                                        </p:tav>
                                      </p:tavLst>
                                    </p:anim>
                                    <p:animEffect transition="in" filter="fade">
                                      <p:cBhvr>
                                        <p:cTn id="56" dur="500"/>
                                        <p:tgtEl>
                                          <p:spTgt spid="952336">
                                            <p:txEl>
                                              <p:pRg st="12" end="12"/>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952336">
                                            <p:txEl>
                                              <p:pRg st="14" end="14"/>
                                            </p:txEl>
                                          </p:spTgt>
                                        </p:tgtEl>
                                        <p:attrNameLst>
                                          <p:attrName>style.visibility</p:attrName>
                                        </p:attrNameLst>
                                      </p:cBhvr>
                                      <p:to>
                                        <p:strVal val="visible"/>
                                      </p:to>
                                    </p:set>
                                    <p:anim calcmode="lin" valueType="num">
                                      <p:cBhvr>
                                        <p:cTn id="61" dur="500" fill="hold"/>
                                        <p:tgtEl>
                                          <p:spTgt spid="952336">
                                            <p:txEl>
                                              <p:pRg st="14" end="14"/>
                                            </p:txEl>
                                          </p:spTgt>
                                        </p:tgtEl>
                                        <p:attrNameLst>
                                          <p:attrName>ppt_w</p:attrName>
                                        </p:attrNameLst>
                                      </p:cBhvr>
                                      <p:tavLst>
                                        <p:tav tm="0">
                                          <p:val>
                                            <p:fltVal val="0"/>
                                          </p:val>
                                        </p:tav>
                                        <p:tav tm="100000">
                                          <p:val>
                                            <p:strVal val="#ppt_w"/>
                                          </p:val>
                                        </p:tav>
                                      </p:tavLst>
                                    </p:anim>
                                    <p:anim calcmode="lin" valueType="num">
                                      <p:cBhvr>
                                        <p:cTn id="62" dur="500" fill="hold"/>
                                        <p:tgtEl>
                                          <p:spTgt spid="952336">
                                            <p:txEl>
                                              <p:pRg st="14" end="14"/>
                                            </p:txEl>
                                          </p:spTgt>
                                        </p:tgtEl>
                                        <p:attrNameLst>
                                          <p:attrName>ppt_h</p:attrName>
                                        </p:attrNameLst>
                                      </p:cBhvr>
                                      <p:tavLst>
                                        <p:tav tm="0">
                                          <p:val>
                                            <p:fltVal val="0"/>
                                          </p:val>
                                        </p:tav>
                                        <p:tav tm="100000">
                                          <p:val>
                                            <p:strVal val="#ppt_h"/>
                                          </p:val>
                                        </p:tav>
                                      </p:tavLst>
                                    </p:anim>
                                    <p:animEffect transition="in" filter="fade">
                                      <p:cBhvr>
                                        <p:cTn id="63" dur="500"/>
                                        <p:tgtEl>
                                          <p:spTgt spid="95233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35" grpId="0"/>
      <p:bldP spid="95233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numero diapositiva 3"/>
          <p:cNvSpPr>
            <a:spLocks noGrp="1"/>
          </p:cNvSpPr>
          <p:nvPr>
            <p:ph type="sldNum" sz="quarter" idx="12"/>
          </p:nvPr>
        </p:nvSpPr>
        <p:spPr/>
        <p:txBody>
          <a:bodyPr/>
          <a:lstStyle/>
          <a:p>
            <a:pPr>
              <a:defRPr/>
            </a:pPr>
            <a:fld id="{147E886B-A198-4478-977D-EB6DC7102EBB}" type="slidenum">
              <a:rPr lang="it-IT"/>
              <a:pPr>
                <a:defRPr/>
              </a:pPr>
              <a:t>5</a:t>
            </a:fld>
            <a:endParaRPr lang="it-IT"/>
          </a:p>
        </p:txBody>
      </p:sp>
      <p:grpSp>
        <p:nvGrpSpPr>
          <p:cNvPr id="11267" name="Group 2"/>
          <p:cNvGrpSpPr>
            <a:grpSpLocks/>
          </p:cNvGrpSpPr>
          <p:nvPr/>
        </p:nvGrpSpPr>
        <p:grpSpPr bwMode="auto">
          <a:xfrm>
            <a:off x="0" y="0"/>
            <a:ext cx="5434013" cy="5303838"/>
            <a:chOff x="1" y="-1"/>
            <a:chExt cx="3423" cy="3341"/>
          </a:xfrm>
        </p:grpSpPr>
        <p:grpSp>
          <p:nvGrpSpPr>
            <p:cNvPr id="11271" name="Group 3"/>
            <p:cNvGrpSpPr>
              <a:grpSpLocks/>
            </p:cNvGrpSpPr>
            <p:nvPr/>
          </p:nvGrpSpPr>
          <p:grpSpPr bwMode="auto">
            <a:xfrm rot="-5400000">
              <a:off x="1708" y="-1461"/>
              <a:ext cx="91" cy="3341"/>
              <a:chOff x="681" y="540"/>
              <a:chExt cx="91" cy="3341"/>
            </a:xfrm>
          </p:grpSpPr>
          <p:sp>
            <p:nvSpPr>
              <p:cNvPr id="11278"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79"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80"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81"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82"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11272" name="Group 9"/>
            <p:cNvGrpSpPr>
              <a:grpSpLocks/>
            </p:cNvGrpSpPr>
            <p:nvPr/>
          </p:nvGrpSpPr>
          <p:grpSpPr bwMode="auto">
            <a:xfrm>
              <a:off x="1" y="-1"/>
              <a:ext cx="91" cy="3341"/>
              <a:chOff x="1" y="-1"/>
              <a:chExt cx="91" cy="3341"/>
            </a:xfrm>
          </p:grpSpPr>
          <p:sp>
            <p:nvSpPr>
              <p:cNvPr id="11273"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74"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75"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76"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277"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017871" name="Rectangle 15"/>
          <p:cNvSpPr>
            <a:spLocks noChangeArrowheads="1"/>
          </p:cNvSpPr>
          <p:nvPr/>
        </p:nvSpPr>
        <p:spPr bwMode="auto">
          <a:xfrm>
            <a:off x="250825" y="404813"/>
            <a:ext cx="70580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defRPr/>
            </a:pPr>
            <a:r>
              <a:rPr lang="it-IT" dirty="0">
                <a:solidFill>
                  <a:srgbClr val="FF6600"/>
                </a:solidFill>
                <a:effectLst>
                  <a:outerShdw blurRad="38100" dist="38100" dir="2700000" algn="tl">
                    <a:srgbClr val="000000"/>
                  </a:outerShdw>
                </a:effectLst>
              </a:rPr>
              <a:t>HOW </a:t>
            </a:r>
            <a:r>
              <a:rPr lang="it-IT" dirty="0" smtClean="0">
                <a:solidFill>
                  <a:srgbClr val="FF6600"/>
                </a:solidFill>
                <a:effectLst>
                  <a:outerShdw blurRad="38100" dist="38100" dir="2700000" algn="tl">
                    <a:srgbClr val="000000"/>
                  </a:outerShdw>
                </a:effectLst>
              </a:rPr>
              <a:t>ARE THEY </a:t>
            </a:r>
            <a:r>
              <a:rPr lang="it-IT" dirty="0">
                <a:solidFill>
                  <a:srgbClr val="FF6600"/>
                </a:solidFill>
                <a:effectLst>
                  <a:outerShdw blurRad="38100" dist="38100" dir="2700000" algn="tl">
                    <a:srgbClr val="000000"/>
                  </a:outerShdw>
                </a:effectLst>
              </a:rPr>
              <a:t>ORGANIZED? (1/2)</a:t>
            </a:r>
          </a:p>
        </p:txBody>
      </p:sp>
      <p:pic>
        <p:nvPicPr>
          <p:cNvPr id="1017872" name="Picture 16" descr="girasole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6363" y="188913"/>
            <a:ext cx="112712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7873" name="Rectangle 17"/>
          <p:cNvSpPr>
            <a:spLocks noChangeArrowheads="1"/>
          </p:cNvSpPr>
          <p:nvPr/>
        </p:nvSpPr>
        <p:spPr bwMode="auto">
          <a:xfrm>
            <a:off x="395288" y="1484313"/>
            <a:ext cx="7740650"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80000"/>
              </a:lnSpc>
              <a:spcBef>
                <a:spcPct val="20000"/>
              </a:spcBef>
              <a:buClr>
                <a:srgbClr val="336600"/>
              </a:buClr>
              <a:buFont typeface="Wingdings" pitchFamily="2" charset="2"/>
              <a:buNone/>
              <a:defRPr/>
            </a:pPr>
            <a:r>
              <a:rPr lang="it-IT" sz="1800" b="0">
                <a:solidFill>
                  <a:srgbClr val="5F5F5F"/>
                </a:solidFill>
              </a:rPr>
              <a:t>	</a:t>
            </a:r>
            <a:r>
              <a:rPr lang="en-GB" sz="1800" b="0">
                <a:solidFill>
                  <a:srgbClr val="1C1C1C"/>
                </a:solidFill>
                <a:effectLst>
                  <a:outerShdw blurRad="38100" dist="38100" dir="2700000" algn="tl">
                    <a:srgbClr val="000000"/>
                  </a:outerShdw>
                </a:effectLst>
              </a:rPr>
              <a:t>The Office  is organized in</a:t>
            </a:r>
            <a:r>
              <a:rPr lang="en-GB" sz="1800" b="0">
                <a:solidFill>
                  <a:srgbClr val="5F5F5F"/>
                </a:solidFill>
                <a:effectLst>
                  <a:outerShdw blurRad="38100" dist="38100" dir="2700000" algn="tl">
                    <a:srgbClr val="000000"/>
                  </a:outerShdw>
                </a:effectLst>
              </a:rPr>
              <a:t> </a:t>
            </a:r>
            <a:r>
              <a:rPr lang="en-GB" sz="1800" b="0">
                <a:solidFill>
                  <a:srgbClr val="FF6600"/>
                </a:solidFill>
                <a:effectLst>
                  <a:outerShdw blurRad="38100" dist="38100" dir="2700000" algn="tl">
                    <a:srgbClr val="000000"/>
                  </a:outerShdw>
                </a:effectLst>
              </a:rPr>
              <a:t>several sections</a:t>
            </a:r>
            <a:r>
              <a:rPr lang="en-GB" sz="1800" b="0">
                <a:solidFill>
                  <a:srgbClr val="5F5F5F"/>
                </a:solidFill>
                <a:effectLst>
                  <a:outerShdw blurRad="38100" dist="38100" dir="2700000" algn="tl">
                    <a:srgbClr val="000000"/>
                  </a:outerShdw>
                </a:effectLst>
              </a:rPr>
              <a:t> </a:t>
            </a:r>
            <a:r>
              <a:rPr lang="en-GB" sz="1800" b="0">
                <a:solidFill>
                  <a:srgbClr val="1C1C1C"/>
                </a:solidFill>
                <a:effectLst>
                  <a:outerShdw blurRad="38100" dist="38100" dir="2700000" algn="tl">
                    <a:srgbClr val="000000"/>
                  </a:outerShdw>
                </a:effectLst>
              </a:rPr>
              <a:t>in relation to the different activity areas:</a:t>
            </a:r>
            <a:r>
              <a:rPr lang="en-GB" sz="1400" b="0">
                <a:solidFill>
                  <a:srgbClr val="5F5F5F"/>
                </a:solidFill>
              </a:rPr>
              <a:t> </a:t>
            </a:r>
          </a:p>
          <a:p>
            <a:pPr marL="342900" indent="-342900" algn="l">
              <a:lnSpc>
                <a:spcPct val="80000"/>
              </a:lnSpc>
              <a:spcBef>
                <a:spcPct val="20000"/>
              </a:spcBef>
              <a:buClr>
                <a:srgbClr val="336600"/>
              </a:buClr>
              <a:buFont typeface="Wingdings" pitchFamily="2" charset="2"/>
              <a:buNone/>
              <a:defRPr/>
            </a:pPr>
            <a:endParaRPr lang="en-GB" sz="1600">
              <a:solidFill>
                <a:srgbClr val="FF6600"/>
              </a:solidFill>
              <a:effectLst>
                <a:outerShdw blurRad="38100" dist="38100" dir="2700000" algn="tl">
                  <a:srgbClr val="000000"/>
                </a:outerShdw>
              </a:effectLst>
            </a:endParaRPr>
          </a:p>
          <a:p>
            <a:pPr marL="342900" indent="-342900" algn="l">
              <a:lnSpc>
                <a:spcPct val="80000"/>
              </a:lnSpc>
              <a:spcBef>
                <a:spcPct val="35000"/>
              </a:spcBef>
              <a:buClr>
                <a:srgbClr val="336600"/>
              </a:buClr>
              <a:buFont typeface="Wingdings" pitchFamily="2" charset="2"/>
              <a:buChar char="n"/>
              <a:defRPr/>
            </a:pPr>
            <a:r>
              <a:rPr lang="en-GB" sz="1600">
                <a:solidFill>
                  <a:srgbClr val="FF6600"/>
                </a:solidFill>
                <a:effectLst>
                  <a:outerShdw blurRad="38100" dist="38100" dir="2700000" algn="tl">
                    <a:srgbClr val="000000"/>
                  </a:outerShdw>
                </a:effectLst>
              </a:rPr>
              <a:t>1</a:t>
            </a:r>
            <a:r>
              <a:rPr lang="en-GB" sz="1600" b="0">
                <a:solidFill>
                  <a:srgbClr val="5F5F5F"/>
                </a:solidFill>
              </a:rPr>
              <a:t> – </a:t>
            </a:r>
            <a:r>
              <a:rPr lang="en-GB" sz="1600" b="0">
                <a:solidFill>
                  <a:srgbClr val="1C1C1C"/>
                </a:solidFill>
                <a:effectLst>
                  <a:outerShdw blurRad="38100" dist="38100" dir="2700000" algn="tl">
                    <a:srgbClr val="000000"/>
                  </a:outerShdw>
                </a:effectLst>
              </a:rPr>
              <a:t>assessment of new active substances and related PPPs – authorization of PPPs containing such substances -National and EU guidance documents;</a:t>
            </a:r>
          </a:p>
          <a:p>
            <a:pPr marL="342900" indent="-342900" algn="l">
              <a:lnSpc>
                <a:spcPct val="80000"/>
              </a:lnSpc>
              <a:buClr>
                <a:srgbClr val="336600"/>
              </a:buClr>
              <a:buFont typeface="Wingdings" pitchFamily="2" charset="2"/>
              <a:buNone/>
              <a:defRPr/>
            </a:pPr>
            <a:endParaRPr lang="en-GB" sz="1600">
              <a:solidFill>
                <a:srgbClr val="1C1C1C"/>
              </a:solidFill>
              <a:effectLst>
                <a:outerShdw blurRad="38100" dist="38100" dir="2700000" algn="tl">
                  <a:srgbClr val="000000"/>
                </a:outerShdw>
              </a:effectLst>
            </a:endParaRPr>
          </a:p>
          <a:p>
            <a:pPr marL="342900" indent="-342900" algn="l">
              <a:lnSpc>
                <a:spcPct val="80000"/>
              </a:lnSpc>
              <a:buClr>
                <a:srgbClr val="336600"/>
              </a:buClr>
              <a:buFont typeface="Wingdings" pitchFamily="2" charset="2"/>
              <a:buChar char="n"/>
              <a:defRPr/>
            </a:pPr>
            <a:r>
              <a:rPr lang="en-GB" sz="1600">
                <a:solidFill>
                  <a:srgbClr val="FF6600"/>
                </a:solidFill>
                <a:effectLst>
                  <a:outerShdw blurRad="38100" dist="38100" dir="2700000" algn="tl">
                    <a:srgbClr val="000000"/>
                  </a:outerShdw>
                </a:effectLst>
              </a:rPr>
              <a:t>2</a:t>
            </a:r>
            <a:r>
              <a:rPr lang="en-GB" sz="1600" b="0">
                <a:solidFill>
                  <a:srgbClr val="5F5F5F"/>
                </a:solidFill>
              </a:rPr>
              <a:t> </a:t>
            </a:r>
            <a:r>
              <a:rPr lang="en-GB" sz="1600" b="0">
                <a:solidFill>
                  <a:srgbClr val="1C1C1C"/>
                </a:solidFill>
                <a:effectLst>
                  <a:outerShdw blurRad="38100" dist="38100" dir="2700000" algn="tl">
                    <a:srgbClr val="000000"/>
                  </a:outerShdw>
                </a:effectLst>
              </a:rPr>
              <a:t>– authorization of new PPPs containing known active substance  - “me too” authorizations – emergency authorizations- authorization of production plans of PPPs;</a:t>
            </a:r>
          </a:p>
          <a:p>
            <a:pPr marL="342900" indent="-342900" algn="l">
              <a:lnSpc>
                <a:spcPct val="80000"/>
              </a:lnSpc>
              <a:buClr>
                <a:srgbClr val="336600"/>
              </a:buClr>
              <a:buFont typeface="Wingdings" pitchFamily="2" charset="2"/>
              <a:buNone/>
              <a:defRPr/>
            </a:pPr>
            <a:endParaRPr lang="en-GB" sz="1600">
              <a:solidFill>
                <a:srgbClr val="5F5F5F"/>
              </a:solidFill>
            </a:endParaRPr>
          </a:p>
          <a:p>
            <a:pPr marL="342900" indent="-342900" algn="l">
              <a:lnSpc>
                <a:spcPct val="80000"/>
              </a:lnSpc>
              <a:buClr>
                <a:srgbClr val="336600"/>
              </a:buClr>
              <a:buFont typeface="Wingdings" pitchFamily="2" charset="2"/>
              <a:buChar char="n"/>
              <a:defRPr/>
            </a:pPr>
            <a:r>
              <a:rPr lang="en-GB" sz="1600">
                <a:solidFill>
                  <a:srgbClr val="FF6600"/>
                </a:solidFill>
                <a:effectLst>
                  <a:outerShdw blurRad="38100" dist="38100" dir="2700000" algn="tl">
                    <a:srgbClr val="000000"/>
                  </a:outerShdw>
                </a:effectLst>
              </a:rPr>
              <a:t>3</a:t>
            </a:r>
            <a:r>
              <a:rPr lang="en-GB" sz="1600" b="0">
                <a:solidFill>
                  <a:srgbClr val="5F5F5F"/>
                </a:solidFill>
              </a:rPr>
              <a:t> </a:t>
            </a:r>
            <a:r>
              <a:rPr lang="en-GB" sz="1600" b="0">
                <a:solidFill>
                  <a:srgbClr val="1C1C1C"/>
                </a:solidFill>
                <a:effectLst>
                  <a:outerShdw blurRad="38100" dist="38100" dir="2700000" algn="tl">
                    <a:srgbClr val="000000"/>
                  </a:outerShdw>
                </a:effectLst>
              </a:rPr>
              <a:t>–  re-registration, National renewal and technical adjustments of PPPs containing  EU Peer Reviewed active substances- mutual recognition of authorizations;</a:t>
            </a:r>
          </a:p>
          <a:p>
            <a:pPr marL="342900" indent="-342900" algn="l">
              <a:lnSpc>
                <a:spcPct val="80000"/>
              </a:lnSpc>
              <a:buClr>
                <a:srgbClr val="336600"/>
              </a:buClr>
              <a:buFont typeface="Wingdings" pitchFamily="2" charset="2"/>
              <a:buNone/>
              <a:defRPr/>
            </a:pPr>
            <a:endParaRPr lang="en-GB" sz="1600">
              <a:solidFill>
                <a:srgbClr val="1C1C1C"/>
              </a:solidFill>
            </a:endParaRPr>
          </a:p>
          <a:p>
            <a:pPr marL="342900" indent="-342900" algn="l">
              <a:lnSpc>
                <a:spcPct val="80000"/>
              </a:lnSpc>
              <a:buClr>
                <a:srgbClr val="336600"/>
              </a:buClr>
              <a:buFont typeface="Wingdings" pitchFamily="2" charset="2"/>
              <a:buChar char="n"/>
              <a:defRPr/>
            </a:pPr>
            <a:r>
              <a:rPr lang="en-GB" sz="1600">
                <a:solidFill>
                  <a:srgbClr val="FF6600"/>
                </a:solidFill>
                <a:effectLst>
                  <a:outerShdw blurRad="38100" dist="38100" dir="2700000" algn="tl">
                    <a:srgbClr val="000000"/>
                  </a:outerShdw>
                </a:effectLst>
              </a:rPr>
              <a:t>4</a:t>
            </a:r>
            <a:r>
              <a:rPr lang="en-GB" sz="1600" b="0">
                <a:solidFill>
                  <a:srgbClr val="5F5F5F"/>
                </a:solidFill>
              </a:rPr>
              <a:t> </a:t>
            </a:r>
            <a:r>
              <a:rPr lang="en-GB" sz="1600" b="0">
                <a:solidFill>
                  <a:srgbClr val="1C1C1C"/>
                </a:solidFill>
                <a:effectLst>
                  <a:outerShdw blurRad="38100" dist="38100" dir="2700000" algn="tl">
                    <a:srgbClr val="000000"/>
                  </a:outerShdw>
                </a:effectLst>
              </a:rPr>
              <a:t>- Residues – authorization and variation of MRLs – variations of uses of PPPs following modifications of the (EC) Regulation 396/2005;</a:t>
            </a:r>
          </a:p>
          <a:p>
            <a:pPr marL="342900" indent="-342900" algn="l">
              <a:lnSpc>
                <a:spcPct val="80000"/>
              </a:lnSpc>
              <a:buClr>
                <a:srgbClr val="336600"/>
              </a:buClr>
              <a:buFont typeface="Wingdings" pitchFamily="2" charset="2"/>
              <a:buNone/>
              <a:defRPr/>
            </a:pPr>
            <a:endParaRPr lang="en-GB" sz="1600" b="0">
              <a:solidFill>
                <a:srgbClr val="1C1C1C"/>
              </a:solidFill>
            </a:endParaRPr>
          </a:p>
          <a:p>
            <a:pPr marL="342900" indent="-342900" algn="l">
              <a:lnSpc>
                <a:spcPct val="80000"/>
              </a:lnSpc>
              <a:buClr>
                <a:srgbClr val="336600"/>
              </a:buClr>
              <a:buFont typeface="Wingdings" pitchFamily="2" charset="2"/>
              <a:buChar char="n"/>
              <a:defRPr/>
            </a:pPr>
            <a:r>
              <a:rPr lang="en-GB" sz="1600">
                <a:solidFill>
                  <a:srgbClr val="FF6600"/>
                </a:solidFill>
                <a:effectLst>
                  <a:outerShdw blurRad="38100" dist="38100" dir="2700000" algn="tl">
                    <a:srgbClr val="000000"/>
                  </a:outerShdw>
                </a:effectLst>
              </a:rPr>
              <a:t>5</a:t>
            </a:r>
            <a:r>
              <a:rPr lang="en-GB" sz="1600" b="0">
                <a:solidFill>
                  <a:srgbClr val="5F5F5F"/>
                </a:solidFill>
              </a:rPr>
              <a:t> </a:t>
            </a:r>
            <a:r>
              <a:rPr lang="en-GB" sz="1600" b="0">
                <a:solidFill>
                  <a:srgbClr val="1C1C1C"/>
                </a:solidFill>
                <a:effectLst>
                  <a:outerShdw blurRad="38100" dist="38100" dir="2700000" algn="tl">
                    <a:srgbClr val="000000"/>
                  </a:outerShdw>
                </a:effectLst>
              </a:rPr>
              <a:t>- Official Control on marketing and use of PPPs - Official Control for pesticides residues on food of vegetal origin; </a:t>
            </a:r>
          </a:p>
          <a:p>
            <a:pPr marL="342900" indent="-342900" algn="l">
              <a:lnSpc>
                <a:spcPct val="80000"/>
              </a:lnSpc>
              <a:buClr>
                <a:srgbClr val="336600"/>
              </a:buClr>
              <a:buFont typeface="Wingdings" pitchFamily="2" charset="2"/>
              <a:buNone/>
              <a:defRPr/>
            </a:pPr>
            <a:endParaRPr lang="en-GB" sz="1600">
              <a:solidFill>
                <a:srgbClr val="1C1C1C"/>
              </a:solidFill>
              <a:effectLst>
                <a:outerShdw blurRad="38100" dist="38100" dir="2700000" algn="tl">
                  <a:srgbClr val="000000"/>
                </a:outerShdw>
              </a:effectLst>
            </a:endParaRPr>
          </a:p>
          <a:p>
            <a:pPr marL="342900" indent="-342900" algn="l">
              <a:lnSpc>
                <a:spcPct val="80000"/>
              </a:lnSpc>
              <a:buClr>
                <a:srgbClr val="336600"/>
              </a:buClr>
              <a:buFont typeface="Wingdings" pitchFamily="2" charset="2"/>
              <a:buChar char="n"/>
              <a:defRPr/>
            </a:pPr>
            <a:r>
              <a:rPr lang="en-GB" sz="1600">
                <a:solidFill>
                  <a:srgbClr val="FF6600"/>
                </a:solidFill>
                <a:effectLst>
                  <a:outerShdw blurRad="38100" dist="38100" dir="2700000" algn="tl">
                    <a:srgbClr val="000000"/>
                  </a:outerShdw>
                </a:effectLst>
              </a:rPr>
              <a:t>6</a:t>
            </a:r>
            <a:r>
              <a:rPr lang="en-GB" sz="1600">
                <a:solidFill>
                  <a:srgbClr val="5F5F5F"/>
                </a:solidFill>
              </a:rPr>
              <a:t> </a:t>
            </a:r>
            <a:r>
              <a:rPr lang="en-GB" sz="1600" b="0">
                <a:solidFill>
                  <a:srgbClr val="1C1C1C"/>
                </a:solidFill>
                <a:effectLst>
                  <a:outerShdw blurRad="38100" dist="38100" dir="2700000" algn="tl">
                    <a:srgbClr val="000000"/>
                  </a:outerShdw>
                </a:effectLst>
              </a:rPr>
              <a:t>– PPPs containing micro-organisms and natural extracts;</a:t>
            </a:r>
          </a:p>
          <a:p>
            <a:pPr marL="342900" indent="-342900" algn="l">
              <a:lnSpc>
                <a:spcPct val="80000"/>
              </a:lnSpc>
              <a:buClr>
                <a:srgbClr val="336600"/>
              </a:buClr>
              <a:buFont typeface="Wingdings" pitchFamily="2" charset="2"/>
              <a:buNone/>
              <a:defRPr/>
            </a:pPr>
            <a:endParaRPr lang="en-GB" sz="1600" b="0">
              <a:solidFill>
                <a:srgbClr val="1C1C1C"/>
              </a:solidFill>
              <a:effectLst>
                <a:outerShdw blurRad="38100" dist="38100" dir="2700000" algn="tl">
                  <a:srgbClr val="000000"/>
                </a:outerShdw>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17871"/>
                                        </p:tgtEl>
                                        <p:attrNameLst>
                                          <p:attrName>style.visibility</p:attrName>
                                        </p:attrNameLst>
                                      </p:cBhvr>
                                      <p:to>
                                        <p:strVal val="visible"/>
                                      </p:to>
                                    </p:set>
                                    <p:animEffect transition="in" filter="fade">
                                      <p:cBhvr>
                                        <p:cTn id="7" dur="500"/>
                                        <p:tgtEl>
                                          <p:spTgt spid="1017871"/>
                                        </p:tgtEl>
                                      </p:cBhvr>
                                    </p:animEffect>
                                    <p:anim calcmode="lin" valueType="num">
                                      <p:cBhvr>
                                        <p:cTn id="8" dur="500" fill="hold"/>
                                        <p:tgtEl>
                                          <p:spTgt spid="1017871"/>
                                        </p:tgtEl>
                                        <p:attrNameLst>
                                          <p:attrName>ppt_x</p:attrName>
                                        </p:attrNameLst>
                                      </p:cBhvr>
                                      <p:tavLst>
                                        <p:tav tm="0">
                                          <p:val>
                                            <p:strVal val="#ppt_x"/>
                                          </p:val>
                                        </p:tav>
                                        <p:tav tm="100000">
                                          <p:val>
                                            <p:strVal val="#ppt_x"/>
                                          </p:val>
                                        </p:tav>
                                      </p:tavLst>
                                    </p:anim>
                                    <p:anim calcmode="lin" valueType="num">
                                      <p:cBhvr>
                                        <p:cTn id="9" dur="500" fill="hold"/>
                                        <p:tgtEl>
                                          <p:spTgt spid="101787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17872"/>
                                        </p:tgtEl>
                                        <p:attrNameLst>
                                          <p:attrName>style.visibility</p:attrName>
                                        </p:attrNameLst>
                                      </p:cBhvr>
                                      <p:to>
                                        <p:strVal val="visible"/>
                                      </p:to>
                                    </p:set>
                                    <p:animEffect transition="in" filter="fade">
                                      <p:cBhvr>
                                        <p:cTn id="12" dur="500"/>
                                        <p:tgtEl>
                                          <p:spTgt spid="1017872"/>
                                        </p:tgtEl>
                                      </p:cBhvr>
                                    </p:animEffect>
                                    <p:anim calcmode="lin" valueType="num">
                                      <p:cBhvr>
                                        <p:cTn id="13" dur="500" fill="hold"/>
                                        <p:tgtEl>
                                          <p:spTgt spid="1017872"/>
                                        </p:tgtEl>
                                        <p:attrNameLst>
                                          <p:attrName>ppt_x</p:attrName>
                                        </p:attrNameLst>
                                      </p:cBhvr>
                                      <p:tavLst>
                                        <p:tav tm="0">
                                          <p:val>
                                            <p:strVal val="#ppt_x"/>
                                          </p:val>
                                        </p:tav>
                                        <p:tav tm="100000">
                                          <p:val>
                                            <p:strVal val="#ppt_x"/>
                                          </p:val>
                                        </p:tav>
                                      </p:tavLst>
                                    </p:anim>
                                    <p:anim calcmode="lin" valueType="num">
                                      <p:cBhvr>
                                        <p:cTn id="14" dur="500" fill="hold"/>
                                        <p:tgtEl>
                                          <p:spTgt spid="1017872"/>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500"/>
                            </p:stCondLst>
                            <p:childTnLst>
                              <p:par>
                                <p:cTn id="16" presetID="8" presetClass="entr" presetSubtype="16" fill="hold" grpId="0" nodeType="afterEffect">
                                  <p:stCondLst>
                                    <p:cond delay="0"/>
                                  </p:stCondLst>
                                  <p:childTnLst>
                                    <p:set>
                                      <p:cBhvr>
                                        <p:cTn id="17" dur="1" fill="hold">
                                          <p:stCondLst>
                                            <p:cond delay="0"/>
                                          </p:stCondLst>
                                        </p:cTn>
                                        <p:tgtEl>
                                          <p:spTgt spid="1017873"/>
                                        </p:tgtEl>
                                        <p:attrNameLst>
                                          <p:attrName>style.visibility</p:attrName>
                                        </p:attrNameLst>
                                      </p:cBhvr>
                                      <p:to>
                                        <p:strVal val="visible"/>
                                      </p:to>
                                    </p:set>
                                    <p:animEffect transition="in" filter="diamond(in)">
                                      <p:cBhvr>
                                        <p:cTn id="18" dur="2000"/>
                                        <p:tgtEl>
                                          <p:spTgt spid="10178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7871" grpId="0"/>
      <p:bldP spid="101787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egnaposto numero diapositiva 3"/>
          <p:cNvSpPr>
            <a:spLocks noGrp="1"/>
          </p:cNvSpPr>
          <p:nvPr>
            <p:ph type="sldNum" sz="quarter" idx="12"/>
          </p:nvPr>
        </p:nvSpPr>
        <p:spPr/>
        <p:txBody>
          <a:bodyPr/>
          <a:lstStyle/>
          <a:p>
            <a:pPr>
              <a:defRPr/>
            </a:pPr>
            <a:fld id="{086999A8-FC1B-48E9-A35E-81814AE1A450}" type="slidenum">
              <a:rPr lang="it-IT"/>
              <a:pPr>
                <a:defRPr/>
              </a:pPr>
              <a:t>6</a:t>
            </a:fld>
            <a:endParaRPr lang="it-IT"/>
          </a:p>
        </p:txBody>
      </p:sp>
      <p:grpSp>
        <p:nvGrpSpPr>
          <p:cNvPr id="12291" name="Group 2"/>
          <p:cNvGrpSpPr>
            <a:grpSpLocks/>
          </p:cNvGrpSpPr>
          <p:nvPr/>
        </p:nvGrpSpPr>
        <p:grpSpPr bwMode="auto">
          <a:xfrm>
            <a:off x="0" y="0"/>
            <a:ext cx="5434013" cy="5303838"/>
            <a:chOff x="1" y="-1"/>
            <a:chExt cx="3423" cy="3341"/>
          </a:xfrm>
        </p:grpSpPr>
        <p:grpSp>
          <p:nvGrpSpPr>
            <p:cNvPr id="12295" name="Group 3"/>
            <p:cNvGrpSpPr>
              <a:grpSpLocks/>
            </p:cNvGrpSpPr>
            <p:nvPr/>
          </p:nvGrpSpPr>
          <p:grpSpPr bwMode="auto">
            <a:xfrm rot="-5400000">
              <a:off x="1708" y="-1461"/>
              <a:ext cx="91" cy="3341"/>
              <a:chOff x="681" y="540"/>
              <a:chExt cx="91" cy="3341"/>
            </a:xfrm>
          </p:grpSpPr>
          <p:sp>
            <p:nvSpPr>
              <p:cNvPr id="1230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30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30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30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30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12296" name="Group 9"/>
            <p:cNvGrpSpPr>
              <a:grpSpLocks/>
            </p:cNvGrpSpPr>
            <p:nvPr/>
          </p:nvGrpSpPr>
          <p:grpSpPr bwMode="auto">
            <a:xfrm>
              <a:off x="1" y="-1"/>
              <a:ext cx="91" cy="3341"/>
              <a:chOff x="1" y="-1"/>
              <a:chExt cx="91" cy="3341"/>
            </a:xfrm>
          </p:grpSpPr>
          <p:sp>
            <p:nvSpPr>
              <p:cNvPr id="1229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29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29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30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30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pic>
        <p:nvPicPr>
          <p:cNvPr id="1019920" name="Picture 16" descr="girasole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6363" y="188913"/>
            <a:ext cx="112712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9921" name="Rectangle 17"/>
          <p:cNvSpPr>
            <a:spLocks noChangeArrowheads="1"/>
          </p:cNvSpPr>
          <p:nvPr/>
        </p:nvSpPr>
        <p:spPr bwMode="auto">
          <a:xfrm>
            <a:off x="395288" y="1628774"/>
            <a:ext cx="7740650" cy="439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lnSpc>
                <a:spcPct val="80000"/>
              </a:lnSpc>
              <a:spcBef>
                <a:spcPct val="20000"/>
              </a:spcBef>
              <a:buClr>
                <a:srgbClr val="336600"/>
              </a:buClr>
              <a:buFont typeface="Wingdings" pitchFamily="2" charset="2"/>
              <a:buNone/>
              <a:defRPr/>
            </a:pPr>
            <a:endParaRPr lang="en-GB" sz="800" dirty="0">
              <a:solidFill>
                <a:srgbClr val="FF6600"/>
              </a:solidFill>
              <a:effectLst>
                <a:outerShdw blurRad="38100" dist="38100" dir="2700000" algn="tl">
                  <a:srgbClr val="000000"/>
                </a:outerShdw>
              </a:effectLst>
            </a:endParaRPr>
          </a:p>
          <a:p>
            <a:pPr marL="342900" indent="-342900" algn="just">
              <a:lnSpc>
                <a:spcPct val="80000"/>
              </a:lnSpc>
              <a:buClr>
                <a:srgbClr val="336600"/>
              </a:buClr>
              <a:buFont typeface="Wingdings" pitchFamily="2" charset="2"/>
              <a:buChar char="n"/>
              <a:defRPr/>
            </a:pPr>
            <a:r>
              <a:rPr lang="en-GB" sz="1600" dirty="0">
                <a:solidFill>
                  <a:srgbClr val="FF6600"/>
                </a:solidFill>
                <a:effectLst>
                  <a:outerShdw blurRad="38100" dist="38100" dir="2700000" algn="tl">
                    <a:srgbClr val="000000"/>
                  </a:outerShdw>
                </a:effectLst>
              </a:rPr>
              <a:t>7</a:t>
            </a:r>
            <a:r>
              <a:rPr lang="en-GB" sz="1600" b="0" dirty="0">
                <a:solidFill>
                  <a:srgbClr val="5F5F5F"/>
                </a:solidFill>
              </a:rPr>
              <a:t> </a:t>
            </a:r>
            <a:r>
              <a:rPr lang="en-GB" sz="1600" b="0" dirty="0">
                <a:solidFill>
                  <a:srgbClr val="5F5F5F"/>
                </a:solidFill>
                <a:effectLst>
                  <a:outerShdw blurRad="38100" dist="38100" dir="2700000" algn="tl">
                    <a:srgbClr val="000000"/>
                  </a:outerShdw>
                </a:effectLst>
              </a:rPr>
              <a:t>– </a:t>
            </a:r>
            <a:r>
              <a:rPr lang="en-GB" sz="1600" b="0" dirty="0">
                <a:solidFill>
                  <a:srgbClr val="1C1C1C"/>
                </a:solidFill>
                <a:effectLst>
                  <a:outerShdw blurRad="38100" dist="38100" dir="2700000" algn="tl">
                    <a:srgbClr val="000000"/>
                  </a:outerShdw>
                </a:effectLst>
              </a:rPr>
              <a:t>Technical and administrative variations of the authorizations of PPPs – emergency authorization of use extensions – application of CLP Regulation;</a:t>
            </a:r>
          </a:p>
          <a:p>
            <a:pPr marL="342900" indent="-342900" algn="just">
              <a:lnSpc>
                <a:spcPct val="80000"/>
              </a:lnSpc>
              <a:buClr>
                <a:srgbClr val="336600"/>
              </a:buClr>
              <a:buFont typeface="Wingdings" pitchFamily="2" charset="2"/>
              <a:buNone/>
              <a:defRPr/>
            </a:pPr>
            <a:endParaRPr lang="en-GB" sz="1600" dirty="0">
              <a:solidFill>
                <a:srgbClr val="1C1C1C"/>
              </a:solidFill>
              <a:effectLst>
                <a:outerShdw blurRad="38100" dist="38100" dir="2700000" algn="tl">
                  <a:srgbClr val="000000"/>
                </a:outerShdw>
              </a:effectLst>
            </a:endParaRPr>
          </a:p>
          <a:p>
            <a:pPr marL="342900" indent="-342900" algn="just">
              <a:lnSpc>
                <a:spcPct val="80000"/>
              </a:lnSpc>
              <a:buClr>
                <a:srgbClr val="336600"/>
              </a:buClr>
              <a:buFont typeface="Wingdings" pitchFamily="2" charset="2"/>
              <a:buChar char="n"/>
              <a:defRPr/>
            </a:pPr>
            <a:r>
              <a:rPr lang="en-GB" sz="1600" dirty="0">
                <a:solidFill>
                  <a:srgbClr val="FF6600"/>
                </a:solidFill>
                <a:effectLst>
                  <a:outerShdw blurRad="38100" dist="38100" dir="2700000" algn="tl">
                    <a:srgbClr val="000000"/>
                  </a:outerShdw>
                </a:effectLst>
              </a:rPr>
              <a:t>8</a:t>
            </a:r>
            <a:r>
              <a:rPr lang="en-GB" sz="1600" b="0" dirty="0">
                <a:solidFill>
                  <a:srgbClr val="5F5F5F"/>
                </a:solidFill>
              </a:rPr>
              <a:t> </a:t>
            </a:r>
            <a:r>
              <a:rPr lang="en-GB" sz="1600" b="0" dirty="0">
                <a:solidFill>
                  <a:srgbClr val="1C1C1C"/>
                </a:solidFill>
                <a:effectLst>
                  <a:outerShdw blurRad="38100" dist="38100" dir="2700000" algn="tl">
                    <a:srgbClr val="000000"/>
                  </a:outerShdw>
                </a:effectLst>
              </a:rPr>
              <a:t>–- Authorization of parallel imports permits;</a:t>
            </a:r>
            <a:r>
              <a:rPr lang="en-GB" sz="1600" b="0" dirty="0">
                <a:solidFill>
                  <a:srgbClr val="5F5F5F"/>
                </a:solidFill>
                <a:effectLst>
                  <a:outerShdw blurRad="38100" dist="38100" dir="2700000" algn="tl">
                    <a:srgbClr val="000000"/>
                  </a:outerShdw>
                </a:effectLst>
              </a:rPr>
              <a:t> </a:t>
            </a:r>
          </a:p>
          <a:p>
            <a:pPr marL="342900" indent="-342900" algn="just">
              <a:lnSpc>
                <a:spcPct val="80000"/>
              </a:lnSpc>
              <a:buClr>
                <a:srgbClr val="336600"/>
              </a:buClr>
              <a:buFont typeface="Wingdings" pitchFamily="2" charset="2"/>
              <a:buNone/>
              <a:defRPr/>
            </a:pPr>
            <a:endParaRPr lang="en-GB" sz="1600" dirty="0">
              <a:solidFill>
                <a:srgbClr val="5F5F5F"/>
              </a:solidFill>
              <a:effectLst>
                <a:outerShdw blurRad="38100" dist="38100" dir="2700000" algn="tl">
                  <a:srgbClr val="000000"/>
                </a:outerShdw>
              </a:effectLst>
            </a:endParaRPr>
          </a:p>
          <a:p>
            <a:pPr marL="342900" indent="-342900" algn="just">
              <a:lnSpc>
                <a:spcPct val="80000"/>
              </a:lnSpc>
              <a:buClr>
                <a:srgbClr val="336600"/>
              </a:buClr>
              <a:buFont typeface="Wingdings" pitchFamily="2" charset="2"/>
              <a:buChar char="n"/>
              <a:defRPr/>
            </a:pPr>
            <a:r>
              <a:rPr lang="en-GB" sz="1600" dirty="0">
                <a:solidFill>
                  <a:srgbClr val="FF6600"/>
                </a:solidFill>
                <a:effectLst>
                  <a:outerShdw blurRad="38100" dist="38100" dir="2700000" algn="tl">
                    <a:srgbClr val="000000"/>
                  </a:outerShdw>
                </a:effectLst>
              </a:rPr>
              <a:t>9</a:t>
            </a:r>
            <a:r>
              <a:rPr lang="en-GB" sz="1600" b="0" dirty="0">
                <a:solidFill>
                  <a:srgbClr val="5F5F5F"/>
                </a:solidFill>
              </a:rPr>
              <a:t> </a:t>
            </a:r>
            <a:r>
              <a:rPr lang="en-GB" sz="1600" b="0" dirty="0">
                <a:solidFill>
                  <a:srgbClr val="1C1C1C"/>
                </a:solidFill>
                <a:effectLst>
                  <a:outerShdw blurRad="38100" dist="38100" dir="2700000" algn="tl">
                    <a:srgbClr val="000000"/>
                  </a:outerShdw>
                </a:effectLst>
              </a:rPr>
              <a:t>–  Assessment of active substances for which Italy acts as  RMS – contact with EFSA;</a:t>
            </a:r>
          </a:p>
          <a:p>
            <a:pPr marL="342900" indent="-342900" algn="just">
              <a:lnSpc>
                <a:spcPct val="80000"/>
              </a:lnSpc>
              <a:buClr>
                <a:srgbClr val="336600"/>
              </a:buClr>
              <a:buFont typeface="Wingdings" pitchFamily="2" charset="2"/>
              <a:buNone/>
              <a:defRPr/>
            </a:pPr>
            <a:endParaRPr lang="en-GB" sz="1600" dirty="0">
              <a:solidFill>
                <a:srgbClr val="1C1C1C"/>
              </a:solidFill>
              <a:effectLst>
                <a:outerShdw blurRad="38100" dist="38100" dir="2700000" algn="tl">
                  <a:srgbClr val="000000"/>
                </a:outerShdw>
              </a:effectLst>
            </a:endParaRPr>
          </a:p>
          <a:p>
            <a:pPr marL="342900" indent="-342900" algn="just">
              <a:lnSpc>
                <a:spcPct val="80000"/>
              </a:lnSpc>
              <a:buClr>
                <a:srgbClr val="336600"/>
              </a:buClr>
              <a:buFont typeface="Wingdings" pitchFamily="2" charset="2"/>
              <a:buChar char="n"/>
              <a:defRPr/>
            </a:pPr>
            <a:r>
              <a:rPr lang="en-GB" sz="1600" dirty="0">
                <a:solidFill>
                  <a:srgbClr val="FF6600"/>
                </a:solidFill>
                <a:effectLst>
                  <a:outerShdw blurRad="38100" dist="38100" dir="2700000" algn="tl">
                    <a:srgbClr val="000000"/>
                  </a:outerShdw>
                </a:effectLst>
              </a:rPr>
              <a:t>10</a:t>
            </a:r>
            <a:r>
              <a:rPr lang="en-GB" sz="1600" b="0" dirty="0">
                <a:solidFill>
                  <a:srgbClr val="5F5F5F"/>
                </a:solidFill>
              </a:rPr>
              <a:t> </a:t>
            </a:r>
            <a:r>
              <a:rPr lang="en-GB" sz="1600" b="0" dirty="0">
                <a:solidFill>
                  <a:srgbClr val="1C1C1C"/>
                </a:solidFill>
                <a:effectLst>
                  <a:outerShdw blurRad="38100" dist="38100" dir="2700000" algn="tl">
                    <a:srgbClr val="000000"/>
                  </a:outerShdw>
                </a:effectLst>
              </a:rPr>
              <a:t>– Contact Point with DG </a:t>
            </a:r>
            <a:r>
              <a:rPr lang="en-GB" sz="1600" b="0" dirty="0" smtClean="0">
                <a:solidFill>
                  <a:srgbClr val="1C1C1C"/>
                </a:solidFill>
                <a:effectLst>
                  <a:outerShdw blurRad="38100" dist="38100" dir="2700000" algn="tl">
                    <a:srgbClr val="000000"/>
                  </a:outerShdw>
                </a:effectLst>
              </a:rPr>
              <a:t>SANTE </a:t>
            </a:r>
            <a:r>
              <a:rPr lang="en-GB" sz="1600" b="0" dirty="0">
                <a:solidFill>
                  <a:srgbClr val="1C1C1C"/>
                </a:solidFill>
                <a:effectLst>
                  <a:outerShdw blurRad="38100" dist="38100" dir="2700000" algn="tl">
                    <a:srgbClr val="000000"/>
                  </a:outerShdw>
                </a:effectLst>
              </a:rPr>
              <a:t>– LWG meetings, PAI meetings, </a:t>
            </a:r>
            <a:r>
              <a:rPr lang="en-GB" sz="1600" b="0" i="1" dirty="0">
                <a:solidFill>
                  <a:srgbClr val="1C1C1C"/>
                </a:solidFill>
                <a:effectLst>
                  <a:outerShdw blurRad="38100" dist="38100" dir="2700000" algn="tl">
                    <a:srgbClr val="000000"/>
                  </a:outerShdw>
                </a:effectLst>
              </a:rPr>
              <a:t>ad hoc</a:t>
            </a:r>
            <a:r>
              <a:rPr lang="en-GB" sz="1600" b="0" dirty="0">
                <a:solidFill>
                  <a:srgbClr val="1C1C1C"/>
                </a:solidFill>
                <a:effectLst>
                  <a:outerShdw blurRad="38100" dist="38100" dir="2700000" algn="tl">
                    <a:srgbClr val="000000"/>
                  </a:outerShdw>
                </a:effectLst>
              </a:rPr>
              <a:t> expert meetings - SUD;</a:t>
            </a:r>
          </a:p>
          <a:p>
            <a:pPr marL="342900" indent="-342900" algn="just">
              <a:lnSpc>
                <a:spcPct val="80000"/>
              </a:lnSpc>
              <a:buClr>
                <a:srgbClr val="336600"/>
              </a:buClr>
              <a:buFont typeface="Wingdings" pitchFamily="2" charset="2"/>
              <a:buNone/>
              <a:defRPr/>
            </a:pPr>
            <a:endParaRPr lang="en-GB" sz="1600" b="0" dirty="0">
              <a:solidFill>
                <a:srgbClr val="1C1C1C"/>
              </a:solidFill>
            </a:endParaRPr>
          </a:p>
          <a:p>
            <a:pPr marL="342900" indent="-342900" algn="just">
              <a:lnSpc>
                <a:spcPct val="80000"/>
              </a:lnSpc>
              <a:buClr>
                <a:srgbClr val="336600"/>
              </a:buClr>
              <a:buFont typeface="Wingdings" pitchFamily="2" charset="2"/>
              <a:buChar char="n"/>
              <a:defRPr/>
            </a:pPr>
            <a:r>
              <a:rPr lang="en-GB" sz="1600" dirty="0">
                <a:solidFill>
                  <a:srgbClr val="FF6600"/>
                </a:solidFill>
                <a:effectLst>
                  <a:outerShdw blurRad="38100" dist="38100" dir="2700000" algn="tl">
                    <a:srgbClr val="000000"/>
                  </a:outerShdw>
                </a:effectLst>
              </a:rPr>
              <a:t>11</a:t>
            </a:r>
            <a:r>
              <a:rPr lang="en-GB" sz="1600" b="0" dirty="0">
                <a:solidFill>
                  <a:srgbClr val="5F5F5F"/>
                </a:solidFill>
              </a:rPr>
              <a:t> </a:t>
            </a:r>
            <a:r>
              <a:rPr lang="en-GB" sz="1600" b="0" dirty="0">
                <a:solidFill>
                  <a:srgbClr val="1C1C1C"/>
                </a:solidFill>
                <a:effectLst>
                  <a:outerShdw blurRad="38100" dist="38100" dir="2700000" algn="tl">
                    <a:srgbClr val="000000"/>
                  </a:outerShdw>
                </a:effectLst>
              </a:rPr>
              <a:t>– Contact Point for the </a:t>
            </a:r>
            <a:r>
              <a:rPr lang="en-GB" sz="1600" b="0" dirty="0" err="1">
                <a:solidFill>
                  <a:srgbClr val="1C1C1C"/>
                </a:solidFill>
                <a:effectLst>
                  <a:outerShdw blurRad="38100" dist="38100" dir="2700000" algn="tl">
                    <a:srgbClr val="000000"/>
                  </a:outerShdw>
                </a:effectLst>
              </a:rPr>
              <a:t>Zonal</a:t>
            </a:r>
            <a:r>
              <a:rPr lang="en-GB" sz="1600" b="0" dirty="0">
                <a:solidFill>
                  <a:srgbClr val="1C1C1C"/>
                </a:solidFill>
                <a:effectLst>
                  <a:outerShdw blurRad="38100" dist="38100" dir="2700000" algn="tl">
                    <a:srgbClr val="000000"/>
                  </a:outerShdw>
                </a:effectLst>
              </a:rPr>
              <a:t> and </a:t>
            </a:r>
            <a:r>
              <a:rPr lang="en-GB" sz="1600" b="0" dirty="0" err="1">
                <a:solidFill>
                  <a:srgbClr val="1C1C1C"/>
                </a:solidFill>
                <a:effectLst>
                  <a:outerShdw blurRad="38100" dist="38100" dir="2700000" algn="tl">
                    <a:srgbClr val="000000"/>
                  </a:outerShdw>
                </a:effectLst>
              </a:rPr>
              <a:t>InterZonal</a:t>
            </a:r>
            <a:r>
              <a:rPr lang="en-GB" sz="1600" b="0" dirty="0">
                <a:solidFill>
                  <a:srgbClr val="1C1C1C"/>
                </a:solidFill>
                <a:effectLst>
                  <a:outerShdw blurRad="38100" dist="38100" dir="2700000" algn="tl">
                    <a:srgbClr val="000000"/>
                  </a:outerShdw>
                </a:effectLst>
              </a:rPr>
              <a:t> Steering Committees for the coordination of </a:t>
            </a:r>
            <a:r>
              <a:rPr lang="en-GB" sz="1600" b="0" dirty="0" err="1">
                <a:solidFill>
                  <a:srgbClr val="1C1C1C"/>
                </a:solidFill>
                <a:effectLst>
                  <a:outerShdw blurRad="38100" dist="38100" dir="2700000" algn="tl">
                    <a:srgbClr val="000000"/>
                  </a:outerShdw>
                </a:effectLst>
              </a:rPr>
              <a:t>zonal</a:t>
            </a:r>
            <a:r>
              <a:rPr lang="en-GB" sz="1600" b="0" dirty="0">
                <a:solidFill>
                  <a:srgbClr val="1C1C1C"/>
                </a:solidFill>
                <a:effectLst>
                  <a:outerShdw blurRad="38100" dist="38100" dir="2700000" algn="tl">
                    <a:srgbClr val="000000"/>
                  </a:outerShdw>
                </a:effectLst>
              </a:rPr>
              <a:t> authorization activity under the (EC) Regulation 1107/2009;</a:t>
            </a:r>
            <a:r>
              <a:rPr lang="en-GB" sz="1600" b="0" dirty="0">
                <a:solidFill>
                  <a:srgbClr val="1C1C1C"/>
                </a:solidFill>
              </a:rPr>
              <a:t> </a:t>
            </a:r>
          </a:p>
          <a:p>
            <a:pPr marL="342900" indent="-342900" algn="just">
              <a:lnSpc>
                <a:spcPct val="80000"/>
              </a:lnSpc>
              <a:buClr>
                <a:srgbClr val="336600"/>
              </a:buClr>
              <a:buFont typeface="Wingdings" pitchFamily="2" charset="2"/>
              <a:buNone/>
              <a:defRPr/>
            </a:pPr>
            <a:r>
              <a:rPr lang="en-GB" sz="1600" b="0" dirty="0">
                <a:solidFill>
                  <a:srgbClr val="5F5F5F"/>
                </a:solidFill>
              </a:rPr>
              <a:t>	 </a:t>
            </a:r>
          </a:p>
          <a:p>
            <a:pPr marL="342900" indent="-342900" algn="just">
              <a:lnSpc>
                <a:spcPct val="80000"/>
              </a:lnSpc>
              <a:spcBef>
                <a:spcPct val="20000"/>
              </a:spcBef>
              <a:buClr>
                <a:srgbClr val="336600"/>
              </a:buClr>
              <a:buFont typeface="Wingdings" pitchFamily="2" charset="2"/>
              <a:buNone/>
              <a:defRPr/>
            </a:pPr>
            <a:r>
              <a:rPr lang="en-GB" sz="1600" b="0" dirty="0">
                <a:solidFill>
                  <a:srgbClr val="5F5F5F"/>
                </a:solidFill>
              </a:rPr>
              <a:t>	</a:t>
            </a:r>
            <a:r>
              <a:rPr lang="en-GB" sz="1600" b="0" dirty="0">
                <a:solidFill>
                  <a:srgbClr val="FF6600"/>
                </a:solidFill>
                <a:effectLst>
                  <a:outerShdw blurRad="38100" dist="38100" dir="2700000" algn="tl">
                    <a:srgbClr val="000000"/>
                  </a:outerShdw>
                </a:effectLst>
              </a:rPr>
              <a:t>To achieve </a:t>
            </a:r>
            <a:r>
              <a:rPr lang="en-GB" sz="1600" b="0" dirty="0">
                <a:solidFill>
                  <a:srgbClr val="3F7FBF"/>
                </a:solidFill>
                <a:effectLst>
                  <a:outerShdw blurRad="38100" dist="38100" dir="2700000" algn="tl">
                    <a:srgbClr val="000000"/>
                  </a:outerShdw>
                </a:effectLst>
              </a:rPr>
              <a:t>part</a:t>
            </a:r>
            <a:r>
              <a:rPr lang="en-GB" sz="1600" b="0" dirty="0">
                <a:solidFill>
                  <a:srgbClr val="FF6600"/>
                </a:solidFill>
                <a:effectLst>
                  <a:outerShdw blurRad="38100" dist="38100" dir="2700000" algn="tl">
                    <a:srgbClr val="000000"/>
                  </a:outerShdw>
                </a:effectLst>
              </a:rPr>
              <a:t> </a:t>
            </a:r>
            <a:r>
              <a:rPr lang="en-GB" sz="1600" b="0" dirty="0" smtClean="0">
                <a:solidFill>
                  <a:srgbClr val="FF6600"/>
                </a:solidFill>
                <a:effectLst>
                  <a:outerShdw blurRad="38100" dist="38100" dir="2700000" algn="tl">
                    <a:srgbClr val="000000"/>
                  </a:outerShdw>
                </a:effectLst>
              </a:rPr>
              <a:t>of </a:t>
            </a:r>
            <a:r>
              <a:rPr lang="en-GB" sz="1600" b="0" dirty="0">
                <a:solidFill>
                  <a:srgbClr val="FF6600"/>
                </a:solidFill>
                <a:effectLst>
                  <a:outerShdw blurRad="38100" dist="38100" dir="2700000" algn="tl">
                    <a:srgbClr val="000000"/>
                  </a:outerShdw>
                </a:effectLst>
              </a:rPr>
              <a:t>such activities the Office </a:t>
            </a:r>
            <a:r>
              <a:rPr lang="en-GB" sz="1600" b="0" dirty="0" err="1">
                <a:solidFill>
                  <a:srgbClr val="FF6600"/>
                </a:solidFill>
                <a:effectLst>
                  <a:outerShdw blurRad="38100" dist="38100" dir="2700000" algn="tl">
                    <a:srgbClr val="000000"/>
                  </a:outerShdw>
                </a:effectLst>
              </a:rPr>
              <a:t>beneficts</a:t>
            </a:r>
            <a:r>
              <a:rPr lang="en-GB" sz="1600" b="0" dirty="0">
                <a:solidFill>
                  <a:srgbClr val="FF6600"/>
                </a:solidFill>
                <a:effectLst>
                  <a:outerShdw blurRad="38100" dist="38100" dir="2700000" algn="tl">
                    <a:srgbClr val="000000"/>
                  </a:outerShdw>
                </a:effectLst>
              </a:rPr>
              <a:t> of the </a:t>
            </a:r>
            <a:r>
              <a:rPr lang="en-GB" sz="1600" dirty="0">
                <a:solidFill>
                  <a:srgbClr val="006600"/>
                </a:solidFill>
                <a:effectLst>
                  <a:outerShdw blurRad="38100" dist="38100" dir="2700000" algn="tl">
                    <a:srgbClr val="000000"/>
                  </a:outerShdw>
                </a:effectLst>
              </a:rPr>
              <a:t>National </a:t>
            </a:r>
            <a:r>
              <a:rPr lang="en-GB" sz="1600" dirty="0" smtClean="0">
                <a:solidFill>
                  <a:srgbClr val="006600"/>
                </a:solidFill>
                <a:effectLst>
                  <a:outerShdw blurRad="38100" dist="38100" dir="2700000" algn="tl">
                    <a:srgbClr val="000000"/>
                  </a:outerShdw>
                </a:effectLst>
              </a:rPr>
              <a:t>Advisory Committee </a:t>
            </a:r>
            <a:r>
              <a:rPr lang="en-GB" sz="1600" dirty="0">
                <a:solidFill>
                  <a:srgbClr val="006600"/>
                </a:solidFill>
                <a:effectLst>
                  <a:outerShdw blurRad="38100" dist="38100" dir="2700000" algn="tl">
                    <a:srgbClr val="000000"/>
                  </a:outerShdw>
                </a:effectLst>
              </a:rPr>
              <a:t>on PPPs (CCPF)</a:t>
            </a:r>
            <a:r>
              <a:rPr lang="en-GB" sz="1600" b="0" dirty="0">
                <a:solidFill>
                  <a:srgbClr val="FF6600"/>
                </a:solidFill>
                <a:effectLst>
                  <a:outerShdw blurRad="38100" dist="38100" dir="2700000" algn="tl">
                    <a:srgbClr val="000000"/>
                  </a:outerShdw>
                </a:effectLst>
              </a:rPr>
              <a:t>, which is chaired by the Minister of Health or by his deputy</a:t>
            </a:r>
            <a:r>
              <a:rPr lang="en-GB" sz="1600" b="0" dirty="0" smtClean="0">
                <a:solidFill>
                  <a:srgbClr val="FF6600"/>
                </a:solidFill>
                <a:effectLst>
                  <a:outerShdw blurRad="38100" dist="38100" dir="2700000" algn="tl">
                    <a:srgbClr val="000000"/>
                  </a:outerShdw>
                </a:effectLst>
              </a:rPr>
              <a:t>.</a:t>
            </a:r>
          </a:p>
          <a:p>
            <a:pPr marL="342900" indent="-342900" algn="just">
              <a:lnSpc>
                <a:spcPct val="80000"/>
              </a:lnSpc>
              <a:spcBef>
                <a:spcPct val="20000"/>
              </a:spcBef>
              <a:buClr>
                <a:srgbClr val="336600"/>
              </a:buClr>
              <a:buFont typeface="Wingdings" pitchFamily="2" charset="2"/>
              <a:buNone/>
              <a:defRPr/>
            </a:pPr>
            <a:r>
              <a:rPr lang="en-GB" sz="1600" b="0" dirty="0" smtClean="0">
                <a:solidFill>
                  <a:srgbClr val="FF6600"/>
                </a:solidFill>
                <a:effectLst>
                  <a:outerShdw blurRad="38100" dist="38100" dir="2700000" algn="tl">
                    <a:srgbClr val="000000"/>
                  </a:outerShdw>
                </a:effectLst>
              </a:rPr>
              <a:t>	</a:t>
            </a:r>
            <a:r>
              <a:rPr lang="en-GB" sz="1600" dirty="0">
                <a:solidFill>
                  <a:srgbClr val="006600"/>
                </a:solidFill>
                <a:effectLst>
                  <a:outerShdw blurRad="38100" dist="38100" dir="2700000" algn="tl">
                    <a:srgbClr val="000000"/>
                  </a:outerShdw>
                </a:effectLst>
              </a:rPr>
              <a:t>Since 2010, contracts with different institutions in Italy were established to address registration process.</a:t>
            </a:r>
          </a:p>
        </p:txBody>
      </p:sp>
      <p:sp>
        <p:nvSpPr>
          <p:cNvPr id="1019922" name="Rectangle 18"/>
          <p:cNvSpPr>
            <a:spLocks noChangeArrowheads="1"/>
          </p:cNvSpPr>
          <p:nvPr/>
        </p:nvSpPr>
        <p:spPr bwMode="auto">
          <a:xfrm>
            <a:off x="179388" y="476250"/>
            <a:ext cx="7345362"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defRPr/>
            </a:pPr>
            <a:r>
              <a:rPr lang="it-IT" dirty="0">
                <a:solidFill>
                  <a:srgbClr val="FF6600"/>
                </a:solidFill>
                <a:effectLst>
                  <a:outerShdw blurRad="38100" dist="38100" dir="2700000" algn="tl">
                    <a:srgbClr val="000000"/>
                  </a:outerShdw>
                </a:effectLst>
              </a:rPr>
              <a:t>HOW </a:t>
            </a:r>
            <a:r>
              <a:rPr lang="it-IT" dirty="0" smtClean="0">
                <a:solidFill>
                  <a:srgbClr val="FF6600"/>
                </a:solidFill>
                <a:effectLst>
                  <a:outerShdw blurRad="38100" dist="38100" dir="2700000" algn="tl">
                    <a:srgbClr val="000000"/>
                  </a:outerShdw>
                </a:effectLst>
              </a:rPr>
              <a:t>ARE THEY ORGANIZED</a:t>
            </a:r>
            <a:r>
              <a:rPr lang="it-IT" dirty="0">
                <a:solidFill>
                  <a:srgbClr val="FF6600"/>
                </a:solidFill>
                <a:effectLst>
                  <a:outerShdw blurRad="38100" dist="38100" dir="2700000" algn="tl">
                    <a:srgbClr val="000000"/>
                  </a:outerShdw>
                </a:effectLst>
              </a:rPr>
              <a:t>? (2/2)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19922"/>
                                        </p:tgtEl>
                                        <p:attrNameLst>
                                          <p:attrName>style.visibility</p:attrName>
                                        </p:attrNameLst>
                                      </p:cBhvr>
                                      <p:to>
                                        <p:strVal val="visible"/>
                                      </p:to>
                                    </p:set>
                                    <p:animEffect transition="in" filter="fade">
                                      <p:cBhvr>
                                        <p:cTn id="7" dur="500"/>
                                        <p:tgtEl>
                                          <p:spTgt spid="1019922"/>
                                        </p:tgtEl>
                                      </p:cBhvr>
                                    </p:animEffect>
                                    <p:anim calcmode="lin" valueType="num">
                                      <p:cBhvr>
                                        <p:cTn id="8" dur="500" fill="hold"/>
                                        <p:tgtEl>
                                          <p:spTgt spid="1019922"/>
                                        </p:tgtEl>
                                        <p:attrNameLst>
                                          <p:attrName>ppt_x</p:attrName>
                                        </p:attrNameLst>
                                      </p:cBhvr>
                                      <p:tavLst>
                                        <p:tav tm="0">
                                          <p:val>
                                            <p:strVal val="#ppt_x"/>
                                          </p:val>
                                        </p:tav>
                                        <p:tav tm="100000">
                                          <p:val>
                                            <p:strVal val="#ppt_x"/>
                                          </p:val>
                                        </p:tav>
                                      </p:tavLst>
                                    </p:anim>
                                    <p:anim calcmode="lin" valueType="num">
                                      <p:cBhvr>
                                        <p:cTn id="9" dur="500" fill="hold"/>
                                        <p:tgtEl>
                                          <p:spTgt spid="101992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19920"/>
                                        </p:tgtEl>
                                        <p:attrNameLst>
                                          <p:attrName>style.visibility</p:attrName>
                                        </p:attrNameLst>
                                      </p:cBhvr>
                                      <p:to>
                                        <p:strVal val="visible"/>
                                      </p:to>
                                    </p:set>
                                    <p:animEffect transition="in" filter="fade">
                                      <p:cBhvr>
                                        <p:cTn id="12" dur="500"/>
                                        <p:tgtEl>
                                          <p:spTgt spid="1019920"/>
                                        </p:tgtEl>
                                      </p:cBhvr>
                                    </p:animEffect>
                                    <p:anim calcmode="lin" valueType="num">
                                      <p:cBhvr>
                                        <p:cTn id="13" dur="500" fill="hold"/>
                                        <p:tgtEl>
                                          <p:spTgt spid="1019920"/>
                                        </p:tgtEl>
                                        <p:attrNameLst>
                                          <p:attrName>ppt_x</p:attrName>
                                        </p:attrNameLst>
                                      </p:cBhvr>
                                      <p:tavLst>
                                        <p:tav tm="0">
                                          <p:val>
                                            <p:strVal val="#ppt_x"/>
                                          </p:val>
                                        </p:tav>
                                        <p:tav tm="100000">
                                          <p:val>
                                            <p:strVal val="#ppt_x"/>
                                          </p:val>
                                        </p:tav>
                                      </p:tavLst>
                                    </p:anim>
                                    <p:anim calcmode="lin" valueType="num">
                                      <p:cBhvr>
                                        <p:cTn id="14" dur="500" fill="hold"/>
                                        <p:tgtEl>
                                          <p:spTgt spid="1019920"/>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500"/>
                            </p:stCondLst>
                            <p:childTnLst>
                              <p:par>
                                <p:cTn id="16" presetID="8" presetClass="entr" presetSubtype="16" fill="hold" grpId="0" nodeType="afterEffect">
                                  <p:stCondLst>
                                    <p:cond delay="0"/>
                                  </p:stCondLst>
                                  <p:childTnLst>
                                    <p:set>
                                      <p:cBhvr>
                                        <p:cTn id="17" dur="1" fill="hold">
                                          <p:stCondLst>
                                            <p:cond delay="0"/>
                                          </p:stCondLst>
                                        </p:cTn>
                                        <p:tgtEl>
                                          <p:spTgt spid="1019921"/>
                                        </p:tgtEl>
                                        <p:attrNameLst>
                                          <p:attrName>style.visibility</p:attrName>
                                        </p:attrNameLst>
                                      </p:cBhvr>
                                      <p:to>
                                        <p:strVal val="visible"/>
                                      </p:to>
                                    </p:set>
                                    <p:animEffect transition="in" filter="diamond(in)">
                                      <p:cBhvr>
                                        <p:cTn id="18" dur="2000"/>
                                        <p:tgtEl>
                                          <p:spTgt spid="1019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9921" grpId="0"/>
      <p:bldP spid="10199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a:xfrm>
            <a:off x="762000" y="773113"/>
            <a:ext cx="7924800" cy="11430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it-IT" sz="2400" b="1" kern="1200" dirty="0" err="1" smtClean="0">
                <a:solidFill>
                  <a:srgbClr val="FF6600"/>
                </a:solidFill>
                <a:latin typeface="Tahoma" pitchFamily="34" charset="0"/>
                <a:ea typeface="+mn-ea"/>
                <a:cs typeface="+mn-cs"/>
              </a:rPr>
              <a:t>Authorization</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is</a:t>
            </a:r>
            <a:r>
              <a:rPr lang="it-IT" sz="2400" b="1" kern="1200" dirty="0" smtClean="0">
                <a:solidFill>
                  <a:srgbClr val="FF6600"/>
                </a:solidFill>
                <a:latin typeface="Tahoma" pitchFamily="34" charset="0"/>
                <a:ea typeface="+mn-ea"/>
                <a:cs typeface="+mn-cs"/>
              </a:rPr>
              <a:t> </a:t>
            </a:r>
            <a:r>
              <a:rPr lang="it-IT" sz="2400" b="1" kern="1200" dirty="0">
                <a:solidFill>
                  <a:srgbClr val="FF6600"/>
                </a:solidFill>
                <a:latin typeface="Tahoma" pitchFamily="34" charset="0"/>
                <a:ea typeface="+mn-ea"/>
                <a:cs typeface="+mn-cs"/>
              </a:rPr>
              <a:t>a </a:t>
            </a:r>
            <a:r>
              <a:rPr lang="it-IT" sz="2400" b="1" kern="1200" dirty="0" err="1">
                <a:solidFill>
                  <a:srgbClr val="FF6600"/>
                </a:solidFill>
                <a:latin typeface="Tahoma" pitchFamily="34" charset="0"/>
                <a:ea typeface="+mn-ea"/>
                <a:cs typeface="+mn-cs"/>
              </a:rPr>
              <a:t>decisional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process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which</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involves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several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subjects</a:t>
            </a:r>
            <a:r>
              <a:rPr lang="it-IT" sz="2400" b="1" kern="1200" dirty="0">
                <a:solidFill>
                  <a:srgbClr val="FF6600"/>
                </a:solidFill>
                <a:latin typeface="Tahoma" pitchFamily="34" charset="0"/>
                <a:ea typeface="+mn-ea"/>
                <a:cs typeface="+mn-cs"/>
              </a:rPr>
              <a:t/>
            </a:r>
            <a:br>
              <a:rPr lang="it-IT" sz="2400" b="1" kern="1200" dirty="0">
                <a:solidFill>
                  <a:srgbClr val="FF6600"/>
                </a:solidFill>
                <a:latin typeface="Tahoma" pitchFamily="34" charset="0"/>
                <a:ea typeface="+mn-ea"/>
                <a:cs typeface="+mn-cs"/>
              </a:rPr>
            </a:br>
            <a:endParaRPr lang="en-GB" sz="2400" b="1" kern="1200" dirty="0">
              <a:solidFill>
                <a:srgbClr val="FF6600"/>
              </a:solidFill>
              <a:latin typeface="Tahoma" pitchFamily="34" charset="0"/>
              <a:ea typeface="+mn-ea"/>
              <a:cs typeface="+mn-cs"/>
            </a:endParaRPr>
          </a:p>
        </p:txBody>
      </p:sp>
      <p:sp>
        <p:nvSpPr>
          <p:cNvPr id="15363" name="Rectangle 3"/>
          <p:cNvSpPr>
            <a:spLocks noGrp="1" noChangeArrowheads="1"/>
          </p:cNvSpPr>
          <p:nvPr>
            <p:ph type="body" idx="1"/>
          </p:nvPr>
        </p:nvSpPr>
        <p:spPr>
          <a:xfrm>
            <a:off x="900113" y="2133600"/>
            <a:ext cx="7786687" cy="3992563"/>
          </a:xfrm>
        </p:spPr>
        <p:txBody>
          <a:bodyPr/>
          <a:lstStyle/>
          <a:p>
            <a:pPr marL="0" indent="0">
              <a:lnSpc>
                <a:spcPct val="80000"/>
              </a:lnSpc>
              <a:buFont typeface="Wingdings" pitchFamily="2" charset="2"/>
              <a:buNone/>
            </a:pPr>
            <a:r>
              <a:rPr lang="en-US" sz="2000" b="1" dirty="0" smtClean="0">
                <a:solidFill>
                  <a:schemeClr val="bg2"/>
                </a:solidFill>
                <a:effectLst/>
              </a:rPr>
              <a:t>MINISTRY OF HEALTH</a:t>
            </a:r>
          </a:p>
          <a:p>
            <a:pPr marL="0" indent="0">
              <a:lnSpc>
                <a:spcPct val="80000"/>
              </a:lnSpc>
              <a:buFont typeface="Wingdings" pitchFamily="2" charset="2"/>
              <a:buNone/>
            </a:pPr>
            <a:endParaRPr lang="en-US" sz="2000" b="1" dirty="0" smtClean="0">
              <a:solidFill>
                <a:schemeClr val="bg2"/>
              </a:solidFill>
              <a:effectLst/>
            </a:endParaRPr>
          </a:p>
          <a:p>
            <a:pPr marL="0" indent="0">
              <a:lnSpc>
                <a:spcPct val="80000"/>
              </a:lnSpc>
              <a:buFont typeface="Wingdings" pitchFamily="2" charset="2"/>
              <a:buNone/>
            </a:pPr>
            <a:r>
              <a:rPr lang="en-US" sz="2000" b="1" dirty="0" smtClean="0">
                <a:solidFill>
                  <a:schemeClr val="bg2"/>
                </a:solidFill>
                <a:effectLst/>
              </a:rPr>
              <a:t>Responsible Body for the </a:t>
            </a:r>
            <a:r>
              <a:rPr lang="en-US" sz="2000" b="1" u="sng" dirty="0" smtClean="0">
                <a:solidFill>
                  <a:schemeClr val="bg2"/>
                </a:solidFill>
                <a:effectLst/>
              </a:rPr>
              <a:t>placing on the market of PPPs</a:t>
            </a:r>
            <a:r>
              <a:rPr lang="en-US" sz="2000" b="1" dirty="0" smtClean="0">
                <a:solidFill>
                  <a:schemeClr val="bg2"/>
                </a:solidFill>
                <a:effectLst/>
              </a:rPr>
              <a:t>, </a:t>
            </a:r>
          </a:p>
          <a:p>
            <a:pPr marL="0" indent="0">
              <a:lnSpc>
                <a:spcPct val="80000"/>
              </a:lnSpc>
              <a:buFont typeface="Wingdings" pitchFamily="2" charset="2"/>
              <a:buNone/>
            </a:pPr>
            <a:r>
              <a:rPr lang="en-US" sz="2000" b="1" dirty="0" smtClean="0">
                <a:solidFill>
                  <a:schemeClr val="bg2"/>
                </a:solidFill>
                <a:effectLst/>
              </a:rPr>
              <a:t>and of the </a:t>
            </a:r>
            <a:r>
              <a:rPr lang="en-US" sz="2000" b="1" u="sng" dirty="0" smtClean="0">
                <a:solidFill>
                  <a:schemeClr val="bg2"/>
                </a:solidFill>
                <a:effectLst/>
              </a:rPr>
              <a:t>official control of residues</a:t>
            </a:r>
            <a:r>
              <a:rPr lang="en-US" sz="2000" b="1" dirty="0" smtClean="0">
                <a:solidFill>
                  <a:schemeClr val="bg2"/>
                </a:solidFill>
                <a:effectLst/>
              </a:rPr>
              <a:t> of pesticides in food. </a:t>
            </a:r>
          </a:p>
          <a:p>
            <a:pPr marL="0" indent="0">
              <a:lnSpc>
                <a:spcPct val="80000"/>
              </a:lnSpc>
              <a:buFont typeface="Wingdings" pitchFamily="2" charset="2"/>
              <a:buNone/>
            </a:pPr>
            <a:endParaRPr lang="en-US" sz="2000" b="1" dirty="0" smtClean="0">
              <a:solidFill>
                <a:schemeClr val="bg2"/>
              </a:solidFill>
              <a:effectLst/>
            </a:endParaRPr>
          </a:p>
          <a:p>
            <a:pPr marL="0" indent="0">
              <a:lnSpc>
                <a:spcPct val="80000"/>
              </a:lnSpc>
              <a:buFont typeface="Wingdings" pitchFamily="2" charset="2"/>
              <a:buNone/>
            </a:pPr>
            <a:r>
              <a:rPr lang="en-US" sz="2000" b="1" dirty="0" smtClean="0">
                <a:solidFill>
                  <a:schemeClr val="bg2"/>
                </a:solidFill>
                <a:effectLst/>
              </a:rPr>
              <a:t>Also responsible of </a:t>
            </a:r>
            <a:r>
              <a:rPr lang="en-US" sz="2000" b="1" u="sng" dirty="0" smtClean="0">
                <a:solidFill>
                  <a:schemeClr val="bg2"/>
                </a:solidFill>
                <a:effectLst/>
              </a:rPr>
              <a:t>consumer safety</a:t>
            </a:r>
            <a:r>
              <a:rPr lang="en-US" sz="2000" b="1" dirty="0" smtClean="0">
                <a:solidFill>
                  <a:schemeClr val="bg2"/>
                </a:solidFill>
                <a:effectLst/>
              </a:rPr>
              <a:t> and for </a:t>
            </a:r>
            <a:r>
              <a:rPr lang="en-US" sz="2000" b="1" u="sng" dirty="0" smtClean="0">
                <a:solidFill>
                  <a:schemeClr val="bg2"/>
                </a:solidFill>
                <a:effectLst/>
              </a:rPr>
              <a:t>control on trading and use of PPPs</a:t>
            </a:r>
            <a:r>
              <a:rPr lang="en-US" sz="2000" b="1" dirty="0" smtClean="0">
                <a:solidFill>
                  <a:schemeClr val="bg2"/>
                </a:solidFill>
                <a:effectLst/>
              </a:rPr>
              <a:t> with a particular regard to the working conditions and operator safety. </a:t>
            </a:r>
          </a:p>
          <a:p>
            <a:pPr marL="0" indent="0">
              <a:lnSpc>
                <a:spcPct val="80000"/>
              </a:lnSpc>
              <a:buFont typeface="Wingdings" pitchFamily="2" charset="2"/>
              <a:buNone/>
            </a:pPr>
            <a:endParaRPr lang="en-US" sz="2000" b="1" dirty="0" smtClean="0">
              <a:solidFill>
                <a:schemeClr val="bg2"/>
              </a:solidFill>
              <a:effectLst/>
            </a:endParaRPr>
          </a:p>
          <a:p>
            <a:pPr marL="0" indent="0">
              <a:lnSpc>
                <a:spcPct val="80000"/>
              </a:lnSpc>
              <a:buFont typeface="Wingdings" pitchFamily="2" charset="2"/>
              <a:buNone/>
            </a:pPr>
            <a:r>
              <a:rPr lang="en-US" sz="2000" b="1" dirty="0" smtClean="0">
                <a:solidFill>
                  <a:schemeClr val="bg2"/>
                </a:solidFill>
                <a:effectLst/>
              </a:rPr>
              <a:t>Finally, responsible for the </a:t>
            </a:r>
            <a:r>
              <a:rPr lang="en-US" sz="2000" b="1" u="sng" dirty="0" smtClean="0">
                <a:solidFill>
                  <a:schemeClr val="bg2"/>
                </a:solidFill>
                <a:effectLst/>
              </a:rPr>
              <a:t>assessment of GLP compliance</a:t>
            </a:r>
            <a:r>
              <a:rPr lang="en-US" sz="2000" b="1" dirty="0" smtClean="0">
                <a:solidFill>
                  <a:schemeClr val="bg2"/>
                </a:solidFill>
                <a:effectLst/>
              </a:rPr>
              <a:t> of laboratories and facilities performing the studies which are submitted with dossiers on active substances and formulated products.		</a:t>
            </a:r>
            <a:endParaRPr lang="en-GB" sz="2000" b="1" dirty="0" smtClean="0">
              <a:solidFill>
                <a:schemeClr val="bg2"/>
              </a:solidFill>
              <a:effectLst/>
            </a:endParaRPr>
          </a:p>
        </p:txBody>
      </p:sp>
      <p:grpSp>
        <p:nvGrpSpPr>
          <p:cNvPr id="4" name="Group 2"/>
          <p:cNvGrpSpPr>
            <a:grpSpLocks/>
          </p:cNvGrpSpPr>
          <p:nvPr/>
        </p:nvGrpSpPr>
        <p:grpSpPr bwMode="auto">
          <a:xfrm>
            <a:off x="0" y="0"/>
            <a:ext cx="5434013"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8"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7</a:t>
            </a:fld>
            <a:endParaRPr lang="it-IT" dirty="0"/>
          </a:p>
        </p:txBody>
      </p:sp>
    </p:spTree>
    <p:extLst>
      <p:ext uri="{BB962C8B-B14F-4D97-AF65-F5344CB8AC3E}">
        <p14:creationId xmlns:p14="http://schemas.microsoft.com/office/powerpoint/2010/main" val="191197414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it-IT" sz="2400" b="1" kern="1200" dirty="0" err="1" smtClean="0">
                <a:solidFill>
                  <a:srgbClr val="FF6600"/>
                </a:solidFill>
                <a:latin typeface="Tahoma" pitchFamily="34" charset="0"/>
                <a:ea typeface="+mn-ea"/>
                <a:cs typeface="+mn-cs"/>
              </a:rPr>
              <a:t>Authorization</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is</a:t>
            </a:r>
            <a:r>
              <a:rPr lang="it-IT" sz="2400" b="1" kern="1200" dirty="0" smtClean="0">
                <a:solidFill>
                  <a:srgbClr val="FF6600"/>
                </a:solidFill>
                <a:latin typeface="Tahoma" pitchFamily="34" charset="0"/>
                <a:ea typeface="+mn-ea"/>
                <a:cs typeface="+mn-cs"/>
              </a:rPr>
              <a:t> </a:t>
            </a:r>
            <a:r>
              <a:rPr lang="it-IT" sz="2400" b="1" kern="1200" dirty="0">
                <a:solidFill>
                  <a:srgbClr val="FF6600"/>
                </a:solidFill>
                <a:latin typeface="Tahoma" pitchFamily="34" charset="0"/>
                <a:ea typeface="+mn-ea"/>
                <a:cs typeface="+mn-cs"/>
              </a:rPr>
              <a:t>a </a:t>
            </a:r>
            <a:r>
              <a:rPr lang="it-IT" sz="2400" b="1" kern="1200" dirty="0" err="1">
                <a:solidFill>
                  <a:srgbClr val="FF6600"/>
                </a:solidFill>
                <a:latin typeface="Tahoma" pitchFamily="34" charset="0"/>
                <a:ea typeface="+mn-ea"/>
                <a:cs typeface="+mn-cs"/>
              </a:rPr>
              <a:t>decisional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process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which</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involves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several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subjects</a:t>
            </a:r>
            <a:r>
              <a:rPr lang="it-IT" sz="2400" b="1" kern="1200" dirty="0">
                <a:solidFill>
                  <a:srgbClr val="FF6600"/>
                </a:solidFill>
                <a:latin typeface="Tahoma" pitchFamily="34" charset="0"/>
                <a:ea typeface="+mn-ea"/>
                <a:cs typeface="+mn-cs"/>
              </a:rPr>
              <a:t/>
            </a:r>
            <a:br>
              <a:rPr lang="it-IT" sz="2400" b="1" kern="1200" dirty="0">
                <a:solidFill>
                  <a:srgbClr val="FF6600"/>
                </a:solidFill>
                <a:latin typeface="Tahoma" pitchFamily="34" charset="0"/>
                <a:ea typeface="+mn-ea"/>
                <a:cs typeface="+mn-cs"/>
              </a:rPr>
            </a:br>
            <a:endParaRPr lang="en-GB" sz="2400" b="1" kern="1200" dirty="0">
              <a:solidFill>
                <a:srgbClr val="FF6600"/>
              </a:solidFill>
              <a:latin typeface="Tahoma" pitchFamily="34" charset="0"/>
              <a:ea typeface="+mn-ea"/>
              <a:cs typeface="+mn-cs"/>
            </a:endParaRPr>
          </a:p>
        </p:txBody>
      </p:sp>
      <p:sp>
        <p:nvSpPr>
          <p:cNvPr id="16387" name="Rectangle 3"/>
          <p:cNvSpPr>
            <a:spLocks noGrp="1" noChangeArrowheads="1"/>
          </p:cNvSpPr>
          <p:nvPr>
            <p:ph type="body" idx="1"/>
          </p:nvPr>
        </p:nvSpPr>
        <p:spPr>
          <a:xfrm>
            <a:off x="611561" y="2133600"/>
            <a:ext cx="8075240" cy="3992563"/>
          </a:xfrm>
        </p:spPr>
        <p:txBody>
          <a:bodyPr/>
          <a:lstStyle/>
          <a:p>
            <a:pPr marL="0" indent="0" algn="just" eaLnBrk="1" hangingPunct="1">
              <a:lnSpc>
                <a:spcPct val="80000"/>
              </a:lnSpc>
              <a:spcBef>
                <a:spcPct val="0"/>
              </a:spcBef>
              <a:buClrTx/>
              <a:buSzTx/>
              <a:buFontTx/>
              <a:buNone/>
            </a:pPr>
            <a:r>
              <a:rPr lang="en-US" sz="2000" b="1" dirty="0" smtClean="0">
                <a:solidFill>
                  <a:schemeClr val="bg2"/>
                </a:solidFill>
                <a:effectLst/>
              </a:rPr>
              <a:t>MINISTRY OF AGRICULTURE</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dirty="0" smtClean="0">
                <a:solidFill>
                  <a:schemeClr val="bg2"/>
                </a:solidFill>
                <a:effectLst/>
              </a:rPr>
              <a:t>Responsible Body to ensure that crops are adequately protected. </a:t>
            </a:r>
          </a:p>
          <a:p>
            <a:pPr marL="0" indent="0" algn="just" eaLnBrk="1" hangingPunct="1">
              <a:lnSpc>
                <a:spcPct val="80000"/>
              </a:lnSpc>
              <a:spcBef>
                <a:spcPct val="0"/>
              </a:spcBef>
              <a:buClrTx/>
              <a:buSzTx/>
              <a:buFontTx/>
              <a:buNone/>
            </a:pPr>
            <a:r>
              <a:rPr lang="en-US" sz="2000" b="1" dirty="0" smtClean="0">
                <a:solidFill>
                  <a:schemeClr val="bg2"/>
                </a:solidFill>
                <a:effectLst/>
              </a:rPr>
              <a:t>Ensures the </a:t>
            </a:r>
            <a:r>
              <a:rPr lang="en-US" sz="2000" b="1" u="sng" dirty="0" smtClean="0">
                <a:solidFill>
                  <a:schemeClr val="bg2"/>
                </a:solidFill>
                <a:effectLst/>
              </a:rPr>
              <a:t>assessment of the efficacy</a:t>
            </a:r>
            <a:r>
              <a:rPr lang="en-US" sz="2000" b="1" dirty="0" smtClean="0">
                <a:solidFill>
                  <a:schemeClr val="bg2"/>
                </a:solidFill>
                <a:effectLst/>
              </a:rPr>
              <a:t> of PPP. </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dirty="0" smtClean="0">
                <a:solidFill>
                  <a:schemeClr val="bg2"/>
                </a:solidFill>
                <a:effectLst/>
              </a:rPr>
              <a:t>Responsible of the </a:t>
            </a:r>
            <a:r>
              <a:rPr lang="en-US" sz="2000" b="1" u="sng" dirty="0" err="1" smtClean="0">
                <a:solidFill>
                  <a:schemeClr val="bg2"/>
                </a:solidFill>
                <a:effectLst/>
              </a:rPr>
              <a:t>phytosanitary</a:t>
            </a:r>
            <a:r>
              <a:rPr lang="en-US" sz="2000" b="1" u="sng" dirty="0" smtClean="0">
                <a:solidFill>
                  <a:schemeClr val="bg2"/>
                </a:solidFill>
                <a:effectLst/>
              </a:rPr>
              <a:t> measures</a:t>
            </a:r>
            <a:r>
              <a:rPr lang="en-US" sz="2000" b="1" dirty="0" smtClean="0">
                <a:solidFill>
                  <a:schemeClr val="bg2"/>
                </a:solidFill>
                <a:effectLst/>
              </a:rPr>
              <a:t> to be taken to </a:t>
            </a:r>
            <a:r>
              <a:rPr lang="en-US" sz="2000" b="1" dirty="0" smtClean="0">
                <a:solidFill>
                  <a:schemeClr val="bg2"/>
                </a:solidFill>
                <a:effectLst/>
              </a:rPr>
              <a:t>protect crops </a:t>
            </a:r>
            <a:r>
              <a:rPr lang="en-US" sz="2000" b="1" dirty="0" smtClean="0">
                <a:solidFill>
                  <a:schemeClr val="bg2"/>
                </a:solidFill>
                <a:effectLst/>
              </a:rPr>
              <a:t>and food of vegetal origin </a:t>
            </a:r>
            <a:r>
              <a:rPr lang="en-US" sz="2000" b="1" dirty="0" smtClean="0">
                <a:solidFill>
                  <a:schemeClr val="bg2"/>
                </a:solidFill>
                <a:effectLst/>
              </a:rPr>
              <a:t>from potentially </a:t>
            </a:r>
            <a:r>
              <a:rPr lang="en-US" sz="2000" b="1" dirty="0" smtClean="0">
                <a:solidFill>
                  <a:schemeClr val="bg2"/>
                </a:solidFill>
                <a:effectLst/>
              </a:rPr>
              <a:t>dangerous parasites and toxins. </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dirty="0" smtClean="0">
                <a:solidFill>
                  <a:schemeClr val="bg2"/>
                </a:solidFill>
                <a:effectLst/>
              </a:rPr>
              <a:t>Responsible for the control of the </a:t>
            </a:r>
            <a:r>
              <a:rPr lang="en-US" sz="2000" b="1" u="sng" dirty="0" smtClean="0">
                <a:solidFill>
                  <a:schemeClr val="bg2"/>
                </a:solidFill>
                <a:effectLst/>
              </a:rPr>
              <a:t>correct </a:t>
            </a:r>
            <a:r>
              <a:rPr lang="en-US" sz="2000" b="1" u="sng" dirty="0" err="1" smtClean="0">
                <a:solidFill>
                  <a:schemeClr val="bg2"/>
                </a:solidFill>
                <a:effectLst/>
              </a:rPr>
              <a:t>phytosanitary</a:t>
            </a:r>
            <a:r>
              <a:rPr lang="en-US" sz="2000" b="1" u="sng" dirty="0" smtClean="0">
                <a:solidFill>
                  <a:schemeClr val="bg2"/>
                </a:solidFill>
                <a:effectLst/>
              </a:rPr>
              <a:t> use of PPPs</a:t>
            </a:r>
            <a:r>
              <a:rPr lang="en-US" sz="2000" b="1" dirty="0" smtClean="0">
                <a:solidFill>
                  <a:schemeClr val="bg2"/>
                </a:solidFill>
                <a:effectLst/>
              </a:rPr>
              <a:t> by growers. </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dirty="0" smtClean="0">
                <a:solidFill>
                  <a:schemeClr val="bg2"/>
                </a:solidFill>
                <a:effectLst/>
              </a:rPr>
              <a:t>In cooperation with Ministry of Health, responsible for </a:t>
            </a:r>
            <a:r>
              <a:rPr lang="en-US" sz="2000" b="1" u="sng" dirty="0" smtClean="0">
                <a:solidFill>
                  <a:schemeClr val="bg2"/>
                </a:solidFill>
                <a:effectLst/>
              </a:rPr>
              <a:t>assessing the GLP compliance</a:t>
            </a:r>
            <a:r>
              <a:rPr lang="en-US" sz="2000" b="1" dirty="0" smtClean="0">
                <a:solidFill>
                  <a:schemeClr val="bg2"/>
                </a:solidFill>
                <a:effectLst/>
              </a:rPr>
              <a:t> of facilities performing efficacy testing on PPPs.</a:t>
            </a:r>
            <a:endParaRPr lang="en-GB" sz="2000" dirty="0" smtClean="0">
              <a:solidFill>
                <a:schemeClr val="bg2"/>
              </a:solidFill>
              <a:effectLst/>
            </a:endParaRPr>
          </a:p>
        </p:txBody>
      </p:sp>
      <p:grpSp>
        <p:nvGrpSpPr>
          <p:cNvPr id="4" name="Group 2"/>
          <p:cNvGrpSpPr>
            <a:grpSpLocks/>
          </p:cNvGrpSpPr>
          <p:nvPr/>
        </p:nvGrpSpPr>
        <p:grpSpPr bwMode="auto">
          <a:xfrm>
            <a:off x="0" y="0"/>
            <a:ext cx="5434013"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7"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8</a:t>
            </a:fld>
            <a:endParaRPr lang="it-IT" dirty="0"/>
          </a:p>
        </p:txBody>
      </p:sp>
    </p:spTree>
    <p:extLst>
      <p:ext uri="{BB962C8B-B14F-4D97-AF65-F5344CB8AC3E}">
        <p14:creationId xmlns:p14="http://schemas.microsoft.com/office/powerpoint/2010/main" val="105485875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l"/>
            <a:r>
              <a:rPr lang="it-IT" sz="2400" b="1" kern="1200" dirty="0" err="1" smtClean="0">
                <a:solidFill>
                  <a:srgbClr val="FF6600"/>
                </a:solidFill>
                <a:latin typeface="Tahoma" pitchFamily="34" charset="0"/>
                <a:ea typeface="+mn-ea"/>
                <a:cs typeface="+mn-cs"/>
              </a:rPr>
              <a:t>Authorization</a:t>
            </a:r>
            <a:r>
              <a:rPr lang="it-IT" sz="2400" b="1" kern="1200" dirty="0" smtClean="0">
                <a:solidFill>
                  <a:srgbClr val="FF6600"/>
                </a:solidFill>
                <a:latin typeface="Tahoma" pitchFamily="34" charset="0"/>
                <a:ea typeface="+mn-ea"/>
                <a:cs typeface="+mn-cs"/>
              </a:rPr>
              <a:t> </a:t>
            </a:r>
            <a:r>
              <a:rPr lang="it-IT" sz="2400" b="1" kern="1200" dirty="0" err="1" smtClean="0">
                <a:solidFill>
                  <a:srgbClr val="FF6600"/>
                </a:solidFill>
                <a:latin typeface="Tahoma" pitchFamily="34" charset="0"/>
                <a:ea typeface="+mn-ea"/>
                <a:cs typeface="+mn-cs"/>
              </a:rPr>
              <a:t>is</a:t>
            </a:r>
            <a:r>
              <a:rPr lang="it-IT" sz="2400" b="1" kern="1200" dirty="0" smtClean="0">
                <a:solidFill>
                  <a:srgbClr val="FF6600"/>
                </a:solidFill>
                <a:latin typeface="Tahoma" pitchFamily="34" charset="0"/>
                <a:ea typeface="+mn-ea"/>
                <a:cs typeface="+mn-cs"/>
              </a:rPr>
              <a:t> </a:t>
            </a:r>
            <a:r>
              <a:rPr lang="it-IT" sz="2400" b="1" kern="1200" dirty="0">
                <a:solidFill>
                  <a:srgbClr val="FF6600"/>
                </a:solidFill>
                <a:latin typeface="Tahoma" pitchFamily="34" charset="0"/>
                <a:ea typeface="+mn-ea"/>
                <a:cs typeface="+mn-cs"/>
              </a:rPr>
              <a:t>a </a:t>
            </a:r>
            <a:r>
              <a:rPr lang="it-IT" sz="2400" b="1" kern="1200" dirty="0" err="1">
                <a:solidFill>
                  <a:srgbClr val="FF6600"/>
                </a:solidFill>
                <a:latin typeface="Tahoma" pitchFamily="34" charset="0"/>
                <a:ea typeface="+mn-ea"/>
                <a:cs typeface="+mn-cs"/>
              </a:rPr>
              <a:t>decisional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process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which</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involves</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several</a:t>
            </a:r>
            <a:r>
              <a:rPr lang="it-IT" sz="2400" b="1" kern="1200" dirty="0">
                <a:solidFill>
                  <a:srgbClr val="FF6600"/>
                </a:solidFill>
                <a:latin typeface="Tahoma" pitchFamily="34" charset="0"/>
                <a:ea typeface="+mn-ea"/>
                <a:cs typeface="+mn-cs"/>
              </a:rPr>
              <a:t> </a:t>
            </a:r>
            <a:r>
              <a:rPr lang="it-IT" sz="2400" b="1" kern="1200" dirty="0" err="1">
                <a:solidFill>
                  <a:srgbClr val="FF6600"/>
                </a:solidFill>
                <a:latin typeface="Tahoma" pitchFamily="34" charset="0"/>
                <a:ea typeface="+mn-ea"/>
                <a:cs typeface="+mn-cs"/>
              </a:rPr>
              <a:t>subjects</a:t>
            </a:r>
            <a:endParaRPr lang="en-GB" sz="2400" b="1" kern="1200" dirty="0">
              <a:solidFill>
                <a:srgbClr val="FF6600"/>
              </a:solidFill>
              <a:latin typeface="Tahoma" pitchFamily="34" charset="0"/>
              <a:ea typeface="+mn-ea"/>
              <a:cs typeface="+mn-cs"/>
            </a:endParaRPr>
          </a:p>
        </p:txBody>
      </p:sp>
      <p:sp>
        <p:nvSpPr>
          <p:cNvPr id="17411" name="Rectangle 3"/>
          <p:cNvSpPr>
            <a:spLocks noGrp="1" noChangeArrowheads="1"/>
          </p:cNvSpPr>
          <p:nvPr>
            <p:ph type="body" idx="1"/>
          </p:nvPr>
        </p:nvSpPr>
        <p:spPr>
          <a:xfrm>
            <a:off x="539553" y="2133600"/>
            <a:ext cx="8147248" cy="3992563"/>
          </a:xfrm>
        </p:spPr>
        <p:txBody>
          <a:bodyPr/>
          <a:lstStyle/>
          <a:p>
            <a:pPr marL="0" indent="0" algn="just" eaLnBrk="1" hangingPunct="1">
              <a:lnSpc>
                <a:spcPct val="80000"/>
              </a:lnSpc>
              <a:spcBef>
                <a:spcPct val="0"/>
              </a:spcBef>
              <a:buClrTx/>
              <a:buSzTx/>
              <a:buFontTx/>
              <a:buNone/>
            </a:pPr>
            <a:r>
              <a:rPr lang="en-US" sz="2000" b="1" dirty="0" smtClean="0">
                <a:solidFill>
                  <a:schemeClr val="bg2"/>
                </a:solidFill>
                <a:effectLst/>
              </a:rPr>
              <a:t>MINISTRY OF ENVIRONMENT</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dirty="0" smtClean="0">
                <a:solidFill>
                  <a:schemeClr val="bg2"/>
                </a:solidFill>
                <a:effectLst/>
              </a:rPr>
              <a:t>Ensures that environment and non target species are not damaged by PPP use. </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dirty="0" smtClean="0">
                <a:solidFill>
                  <a:schemeClr val="bg2"/>
                </a:solidFill>
                <a:effectLst/>
              </a:rPr>
              <a:t>Ensures the </a:t>
            </a:r>
            <a:r>
              <a:rPr lang="en-US" sz="2000" b="1" u="sng" dirty="0" smtClean="0">
                <a:solidFill>
                  <a:schemeClr val="bg2"/>
                </a:solidFill>
                <a:effectLst/>
              </a:rPr>
              <a:t>assessment of environmental and </a:t>
            </a:r>
            <a:r>
              <a:rPr lang="en-US" sz="2000" b="1" u="sng" dirty="0" err="1" smtClean="0">
                <a:solidFill>
                  <a:schemeClr val="bg2"/>
                </a:solidFill>
                <a:effectLst/>
              </a:rPr>
              <a:t>ecotoxicological</a:t>
            </a:r>
            <a:r>
              <a:rPr lang="en-US" sz="2000" b="1" u="sng" dirty="0" smtClean="0">
                <a:solidFill>
                  <a:schemeClr val="bg2"/>
                </a:solidFill>
                <a:effectLst/>
              </a:rPr>
              <a:t> properties</a:t>
            </a:r>
            <a:r>
              <a:rPr lang="en-US" sz="2000" b="1" dirty="0" smtClean="0">
                <a:solidFill>
                  <a:schemeClr val="bg2"/>
                </a:solidFill>
                <a:effectLst/>
              </a:rPr>
              <a:t> of both active substances and formulated products. </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dirty="0" smtClean="0">
                <a:solidFill>
                  <a:schemeClr val="bg2"/>
                </a:solidFill>
                <a:effectLst/>
              </a:rPr>
              <a:t>Responsible of the </a:t>
            </a:r>
            <a:r>
              <a:rPr lang="en-US" sz="2000" b="1" u="sng" dirty="0" smtClean="0">
                <a:solidFill>
                  <a:schemeClr val="bg2"/>
                </a:solidFill>
                <a:effectLst/>
              </a:rPr>
              <a:t>monitoring programs</a:t>
            </a:r>
            <a:r>
              <a:rPr lang="en-US" sz="2000" b="1" dirty="0" smtClean="0">
                <a:solidFill>
                  <a:schemeClr val="bg2"/>
                </a:solidFill>
                <a:effectLst/>
              </a:rPr>
              <a:t> aimed to check whether, in spite of authorization assessment, undesirable content of pesticides is present in the environment (ground and surface waters, soil and air). </a:t>
            </a:r>
          </a:p>
          <a:p>
            <a:pPr marL="0" indent="0" algn="just" eaLnBrk="1" hangingPunct="1">
              <a:lnSpc>
                <a:spcPct val="80000"/>
              </a:lnSpc>
              <a:spcBef>
                <a:spcPct val="0"/>
              </a:spcBef>
              <a:buClrTx/>
              <a:buSzTx/>
              <a:buFontTx/>
              <a:buNone/>
            </a:pPr>
            <a:endParaRPr lang="en-US" sz="2000" b="1" dirty="0" smtClean="0">
              <a:solidFill>
                <a:schemeClr val="bg2"/>
              </a:solidFill>
              <a:effectLst/>
            </a:endParaRPr>
          </a:p>
          <a:p>
            <a:pPr marL="0" indent="0" algn="just" eaLnBrk="1" hangingPunct="1">
              <a:lnSpc>
                <a:spcPct val="80000"/>
              </a:lnSpc>
              <a:spcBef>
                <a:spcPct val="0"/>
              </a:spcBef>
              <a:buClrTx/>
              <a:buSzTx/>
              <a:buFontTx/>
              <a:buNone/>
            </a:pPr>
            <a:r>
              <a:rPr lang="en-US" sz="2000" b="1" u="sng" dirty="0" smtClean="0">
                <a:solidFill>
                  <a:schemeClr val="bg2"/>
                </a:solidFill>
                <a:effectLst/>
              </a:rPr>
              <a:t>Defines the so called “vulnerable areas”</a:t>
            </a:r>
            <a:r>
              <a:rPr lang="en-US" sz="2000" b="1" dirty="0" smtClean="0">
                <a:solidFill>
                  <a:schemeClr val="bg2"/>
                </a:solidFill>
                <a:effectLst/>
              </a:rPr>
              <a:t> in Italy.</a:t>
            </a:r>
            <a:endParaRPr lang="en-GB" sz="2000" b="1" dirty="0" smtClean="0">
              <a:solidFill>
                <a:schemeClr val="bg2"/>
              </a:solidFill>
              <a:effectLst/>
            </a:endParaRPr>
          </a:p>
        </p:txBody>
      </p:sp>
      <p:grpSp>
        <p:nvGrpSpPr>
          <p:cNvPr id="4" name="Group 2"/>
          <p:cNvGrpSpPr>
            <a:grpSpLocks/>
          </p:cNvGrpSpPr>
          <p:nvPr/>
        </p:nvGrpSpPr>
        <p:grpSpPr bwMode="auto">
          <a:xfrm>
            <a:off x="0" y="0"/>
            <a:ext cx="5434013" cy="5303838"/>
            <a:chOff x="1" y="-1"/>
            <a:chExt cx="3423" cy="3341"/>
          </a:xfrm>
        </p:grpSpPr>
        <p:grpSp>
          <p:nvGrpSpPr>
            <p:cNvPr id="5" name="Group 3"/>
            <p:cNvGrpSpPr>
              <a:grpSpLocks/>
            </p:cNvGrpSpPr>
            <p:nvPr/>
          </p:nvGrpSpPr>
          <p:grpSpPr bwMode="auto">
            <a:xfrm rot="-5400000">
              <a:off x="1708" y="-1461"/>
              <a:ext cx="91" cy="3341"/>
              <a:chOff x="681" y="540"/>
              <a:chExt cx="91" cy="3341"/>
            </a:xfrm>
          </p:grpSpPr>
          <p:sp>
            <p:nvSpPr>
              <p:cNvPr id="12" name="Rectangle 4"/>
              <p:cNvSpPr>
                <a:spLocks noChangeArrowheads="1"/>
              </p:cNvSpPr>
              <p:nvPr/>
            </p:nvSpPr>
            <p:spPr bwMode="auto">
              <a:xfrm>
                <a:off x="681" y="3135"/>
                <a:ext cx="91" cy="317"/>
              </a:xfrm>
              <a:prstGeom prst="rect">
                <a:avLst/>
              </a:prstGeom>
              <a:solidFill>
                <a:srgbClr val="0066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Rectangle 5"/>
              <p:cNvSpPr>
                <a:spLocks noChangeArrowheads="1"/>
              </p:cNvSpPr>
              <p:nvPr/>
            </p:nvSpPr>
            <p:spPr bwMode="auto">
              <a:xfrm>
                <a:off x="681" y="3695"/>
                <a:ext cx="91" cy="136"/>
              </a:xfrm>
              <a:prstGeom prst="rect">
                <a:avLst/>
              </a:prstGeom>
              <a:solidFill>
                <a:srgbClr val="0066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 name="Rectangle 6"/>
              <p:cNvSpPr>
                <a:spLocks noChangeArrowheads="1"/>
              </p:cNvSpPr>
              <p:nvPr/>
            </p:nvSpPr>
            <p:spPr bwMode="auto">
              <a:xfrm>
                <a:off x="681" y="3836"/>
                <a:ext cx="91" cy="45"/>
              </a:xfrm>
              <a:prstGeom prst="rect">
                <a:avLst/>
              </a:prstGeom>
              <a:solidFill>
                <a:srgbClr val="0066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 name="Rectangle 7"/>
              <p:cNvSpPr>
                <a:spLocks noChangeArrowheads="1"/>
              </p:cNvSpPr>
              <p:nvPr/>
            </p:nvSpPr>
            <p:spPr bwMode="auto">
              <a:xfrm>
                <a:off x="681" y="3458"/>
                <a:ext cx="91" cy="226"/>
              </a:xfrm>
              <a:prstGeom prst="rect">
                <a:avLst/>
              </a:prstGeom>
              <a:solidFill>
                <a:srgbClr val="0066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6" name="Rectangle 8"/>
              <p:cNvSpPr>
                <a:spLocks noChangeArrowheads="1"/>
              </p:cNvSpPr>
              <p:nvPr/>
            </p:nvSpPr>
            <p:spPr bwMode="auto">
              <a:xfrm>
                <a:off x="681" y="540"/>
                <a:ext cx="91" cy="2585"/>
              </a:xfrm>
              <a:prstGeom prst="rect">
                <a:avLst/>
              </a:prstGeom>
              <a:solidFill>
                <a:srgbClr val="006600">
                  <a:alpha val="3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oup 9"/>
            <p:cNvGrpSpPr>
              <a:grpSpLocks/>
            </p:cNvGrpSpPr>
            <p:nvPr/>
          </p:nvGrpSpPr>
          <p:grpSpPr bwMode="auto">
            <a:xfrm>
              <a:off x="1" y="-1"/>
              <a:ext cx="91" cy="3341"/>
              <a:chOff x="1" y="-1"/>
              <a:chExt cx="91" cy="3341"/>
            </a:xfrm>
          </p:grpSpPr>
          <p:sp>
            <p:nvSpPr>
              <p:cNvPr id="7" name="Rectangle 10"/>
              <p:cNvSpPr>
                <a:spLocks noChangeArrowheads="1"/>
              </p:cNvSpPr>
              <p:nvPr/>
            </p:nvSpPr>
            <p:spPr bwMode="auto">
              <a:xfrm>
                <a:off x="1" y="2592"/>
                <a:ext cx="91" cy="317"/>
              </a:xfrm>
              <a:prstGeom prst="rect">
                <a:avLst/>
              </a:prstGeom>
              <a:solidFill>
                <a:srgbClr val="FF9900">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Rectangle 11"/>
              <p:cNvSpPr>
                <a:spLocks noChangeArrowheads="1"/>
              </p:cNvSpPr>
              <p:nvPr/>
            </p:nvSpPr>
            <p:spPr bwMode="auto">
              <a:xfrm>
                <a:off x="1" y="3154"/>
                <a:ext cx="91" cy="136"/>
              </a:xfrm>
              <a:prstGeom prst="rect">
                <a:avLst/>
              </a:prstGeom>
              <a:solidFill>
                <a:srgbClr val="FF9900">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12"/>
              <p:cNvSpPr>
                <a:spLocks noChangeArrowheads="1"/>
              </p:cNvSpPr>
              <p:nvPr/>
            </p:nvSpPr>
            <p:spPr bwMode="auto">
              <a:xfrm>
                <a:off x="1" y="3295"/>
                <a:ext cx="91" cy="45"/>
              </a:xfrm>
              <a:prstGeom prst="rect">
                <a:avLst/>
              </a:prstGeom>
              <a:solidFill>
                <a:srgbClr val="FF99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Rectangle 13"/>
              <p:cNvSpPr>
                <a:spLocks noChangeArrowheads="1"/>
              </p:cNvSpPr>
              <p:nvPr/>
            </p:nvSpPr>
            <p:spPr bwMode="auto">
              <a:xfrm>
                <a:off x="1" y="2917"/>
                <a:ext cx="91" cy="226"/>
              </a:xfrm>
              <a:prstGeom prst="rect">
                <a:avLst/>
              </a:prstGeom>
              <a:solidFill>
                <a:srgbClr val="FF9900">
                  <a:alpha val="7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4"/>
              <p:cNvSpPr>
                <a:spLocks noChangeArrowheads="1"/>
              </p:cNvSpPr>
              <p:nvPr/>
            </p:nvSpPr>
            <p:spPr bwMode="auto">
              <a:xfrm>
                <a:off x="1" y="-1"/>
                <a:ext cx="91" cy="2585"/>
              </a:xfrm>
              <a:prstGeom prst="rect">
                <a:avLst/>
              </a:prstGeom>
              <a:solidFill>
                <a:srgbClr val="FF9900">
                  <a:alpha val="89803"/>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sp>
        <p:nvSpPr>
          <p:cNvPr id="17" name="Segnaposto numero diapositiva 3"/>
          <p:cNvSpPr>
            <a:spLocks noGrp="1"/>
          </p:cNvSpPr>
          <p:nvPr>
            <p:ph type="sldNum" sz="quarter" idx="12"/>
          </p:nvPr>
        </p:nvSpPr>
        <p:spPr>
          <a:xfrm>
            <a:off x="6553200" y="6245225"/>
            <a:ext cx="2133600" cy="476250"/>
          </a:xfrm>
        </p:spPr>
        <p:txBody>
          <a:bodyPr/>
          <a:lstStyle/>
          <a:p>
            <a:pPr>
              <a:defRPr/>
            </a:pPr>
            <a:fld id="{362AD551-CE1F-4C04-9878-55AC5B3E69F9}" type="slidenum">
              <a:rPr lang="it-IT"/>
              <a:pPr>
                <a:defRPr/>
              </a:pPr>
              <a:t>9</a:t>
            </a:fld>
            <a:endParaRPr lang="it-IT" dirty="0"/>
          </a:p>
        </p:txBody>
      </p:sp>
    </p:spTree>
    <p:extLst>
      <p:ext uri="{BB962C8B-B14F-4D97-AF65-F5344CB8AC3E}">
        <p14:creationId xmlns:p14="http://schemas.microsoft.com/office/powerpoint/2010/main" val="37992002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6171</TotalTime>
  <Words>2586</Words>
  <Application>Microsoft Office PowerPoint</Application>
  <PresentationFormat>Presentazione su schermo (4:3)</PresentationFormat>
  <Paragraphs>420</Paragraphs>
  <Slides>39</Slides>
  <Notes>9</Notes>
  <HiddenSlides>0</HiddenSlides>
  <MMClips>0</MMClips>
  <ScaleCrop>false</ScaleCrop>
  <HeadingPairs>
    <vt:vector size="6" baseType="variant">
      <vt:variant>
        <vt:lpstr>Tema</vt:lpstr>
      </vt:variant>
      <vt:variant>
        <vt:i4>3</vt:i4>
      </vt:variant>
      <vt:variant>
        <vt:lpstr>Server OLE incorporati</vt:lpstr>
      </vt:variant>
      <vt:variant>
        <vt:i4>1</vt:i4>
      </vt:variant>
      <vt:variant>
        <vt:lpstr>Titoli diapositive</vt:lpstr>
      </vt:variant>
      <vt:variant>
        <vt:i4>39</vt:i4>
      </vt:variant>
    </vt:vector>
  </HeadingPairs>
  <TitlesOfParts>
    <vt:vector size="43" baseType="lpstr">
      <vt:lpstr>Textured</vt:lpstr>
      <vt:lpstr>Struttura predefinita</vt:lpstr>
      <vt:lpstr>2_Struttura predefinita</vt:lpstr>
      <vt:lpstr>Immagine bitmap</vt:lpstr>
      <vt:lpstr>The organizative structure of the Italian Central Competent Authority Giovanna Azimonti (dr. Pasquale Cavallaro)</vt:lpstr>
      <vt:lpstr>Presentazione standard di PowerPoint</vt:lpstr>
      <vt:lpstr>Presentazione standard di PowerPoint</vt:lpstr>
      <vt:lpstr>Presentazione standard di PowerPoint</vt:lpstr>
      <vt:lpstr>Presentazione standard di PowerPoint</vt:lpstr>
      <vt:lpstr>Presentazione standard di PowerPoint</vt:lpstr>
      <vt:lpstr>Authorization is a decisional process which involves several subjects </vt:lpstr>
      <vt:lpstr>Authorization is a decisional process which involves several subjects </vt:lpstr>
      <vt:lpstr>Authorization is a decisional process which involves several subjects</vt:lpstr>
      <vt:lpstr>Authorization is a decisional process which involves several subjects</vt:lpstr>
      <vt:lpstr>Authorization is a decisional process which involves several subjects</vt:lpstr>
      <vt:lpstr>Authorization is a decisional process which involves several subjects</vt:lpstr>
      <vt:lpstr>Authorization is a decisional process which involves several subjects</vt:lpstr>
      <vt:lpstr>Presentazione standard di PowerPoint</vt:lpstr>
      <vt:lpstr>Presentazione standard di PowerPoint</vt:lpstr>
      <vt:lpstr>CCPF composition</vt:lpstr>
      <vt:lpstr>CCPF composition</vt:lpstr>
      <vt:lpstr>Presentazione standard di PowerPoint</vt:lpstr>
      <vt:lpstr>MUTUAL RECOGNITION</vt:lpstr>
      <vt:lpstr>MUTUAL RECOGNITION: OPEN POINTS</vt:lpstr>
      <vt:lpstr>MUTUAL RECOGNITION IN ITALY</vt:lpstr>
      <vt:lpstr>Presentazione standard di PowerPoint</vt:lpstr>
      <vt:lpstr>Presentazione standard di PowerPoint</vt:lpstr>
      <vt:lpstr>Presentazione standard di PowerPoint</vt:lpstr>
      <vt:lpstr>Presentazione standard di PowerPoint</vt:lpstr>
      <vt:lpstr>Presentazione standard di PowerPoint</vt:lpstr>
      <vt:lpstr>International Centre for Pesticides and Health Risk Prevention  </vt:lpstr>
      <vt:lpstr>Presentazione standard di PowerPoint</vt:lpstr>
      <vt:lpstr>Presentazione standard di PowerPoint</vt:lpstr>
      <vt:lpstr>Presentazione standard di PowerPoint</vt:lpstr>
      <vt:lpstr>Presentazione standard di PowerPoint</vt:lpstr>
      <vt:lpstr>COLLABORATION WITH NATIONAL AUTHORITIES (1)</vt:lpstr>
      <vt:lpstr>COLLABORATION WITH NATIONAL AUTHORITIES 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FMA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EMERGENZE SANITARIE  in medicina veterinaria</dc:title>
  <dc:creator>Administrator</dc:creator>
  <cp:lastModifiedBy>Giovanna Azimonti</cp:lastModifiedBy>
  <cp:revision>549</cp:revision>
  <cp:lastPrinted>2015-03-06T13:08:47Z</cp:lastPrinted>
  <dcterms:created xsi:type="dcterms:W3CDTF">2004-11-15T17:22:58Z</dcterms:created>
  <dcterms:modified xsi:type="dcterms:W3CDTF">2015-03-10T21:29:13Z</dcterms:modified>
</cp:coreProperties>
</file>